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13"/>
  </p:notesMasterIdLst>
  <p:handoutMasterIdLst>
    <p:handoutMasterId r:id="rId14"/>
  </p:handoutMasterIdLst>
  <p:sldIdLst>
    <p:sldId id="317" r:id="rId2"/>
    <p:sldId id="385" r:id="rId3"/>
    <p:sldId id="395" r:id="rId4"/>
    <p:sldId id="389" r:id="rId5"/>
    <p:sldId id="279" r:id="rId6"/>
    <p:sldId id="393" r:id="rId7"/>
    <p:sldId id="390" r:id="rId8"/>
    <p:sldId id="391" r:id="rId9"/>
    <p:sldId id="387" r:id="rId10"/>
    <p:sldId id="388" r:id="rId11"/>
    <p:sldId id="392" r:id="rId12"/>
  </p:sldIdLst>
  <p:sldSz cx="9144000" cy="6858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8534"/>
    <a:srgbClr val="C25B0E"/>
    <a:srgbClr val="E3D467"/>
    <a:srgbClr val="CCCC00"/>
    <a:srgbClr val="000000"/>
    <a:srgbClr val="F39A57"/>
    <a:srgbClr val="FFCC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84928F-EBC3-4883-86A1-511448DE80A9}" v="6" dt="2020-10-07T13:12:57.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4" d="100"/>
          <a:sy n="34" d="100"/>
        </p:scale>
        <p:origin x="1220"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ieri Luca" userId="6e2bd1ca-1ead-445e-ab76-1f8e8c112487" providerId="ADAL" clId="{6384928F-EBC3-4883-86A1-511448DE80A9}"/>
    <pc:docChg chg="undo custSel addSld delSld modSld sldOrd">
      <pc:chgData name="Barbieri Luca" userId="6e2bd1ca-1ead-445e-ab76-1f8e8c112487" providerId="ADAL" clId="{6384928F-EBC3-4883-86A1-511448DE80A9}" dt="2020-10-07T13:55:10.731" v="1840" actId="20577"/>
      <pc:docMkLst>
        <pc:docMk/>
      </pc:docMkLst>
      <pc:sldChg chg="del">
        <pc:chgData name="Barbieri Luca" userId="6e2bd1ca-1ead-445e-ab76-1f8e8c112487" providerId="ADAL" clId="{6384928F-EBC3-4883-86A1-511448DE80A9}" dt="2020-10-07T12:57:41.572" v="343"/>
        <pc:sldMkLst>
          <pc:docMk/>
          <pc:sldMk cId="1601299846" sldId="279"/>
        </pc:sldMkLst>
      </pc:sldChg>
      <pc:sldChg chg="add del ord">
        <pc:chgData name="Barbieri Luca" userId="6e2bd1ca-1ead-445e-ab76-1f8e8c112487" providerId="ADAL" clId="{6384928F-EBC3-4883-86A1-511448DE80A9}" dt="2020-10-07T12:59:43.609" v="359"/>
        <pc:sldMkLst>
          <pc:docMk/>
          <pc:sldMk cId="3329436019" sldId="279"/>
        </pc:sldMkLst>
      </pc:sldChg>
      <pc:sldChg chg="addSp delSp modSp mod">
        <pc:chgData name="Barbieri Luca" userId="6e2bd1ca-1ead-445e-ab76-1f8e8c112487" providerId="ADAL" clId="{6384928F-EBC3-4883-86A1-511448DE80A9}" dt="2020-10-07T13:38:35.326" v="1438" actId="6549"/>
        <pc:sldMkLst>
          <pc:docMk/>
          <pc:sldMk cId="1678561086" sldId="385"/>
        </pc:sldMkLst>
        <pc:spChg chg="del mod">
          <ac:chgData name="Barbieri Luca" userId="6e2bd1ca-1ead-445e-ab76-1f8e8c112487" providerId="ADAL" clId="{6384928F-EBC3-4883-86A1-511448DE80A9}" dt="2020-10-07T12:43:53.538" v="2"/>
          <ac:spMkLst>
            <pc:docMk/>
            <pc:sldMk cId="1678561086" sldId="385"/>
            <ac:spMk id="3" creationId="{44D49A6D-9A82-4A2D-9FFD-5A74D808F420}"/>
          </ac:spMkLst>
        </pc:spChg>
        <pc:spChg chg="mod">
          <ac:chgData name="Barbieri Luca" userId="6e2bd1ca-1ead-445e-ab76-1f8e8c112487" providerId="ADAL" clId="{6384928F-EBC3-4883-86A1-511448DE80A9}" dt="2020-10-07T13:01:51.872" v="401" actId="20577"/>
          <ac:spMkLst>
            <pc:docMk/>
            <pc:sldMk cId="1678561086" sldId="385"/>
            <ac:spMk id="4" creationId="{9382030A-C407-4D63-9109-AC3389AEFFC9}"/>
          </ac:spMkLst>
        </pc:spChg>
        <pc:spChg chg="add mod">
          <ac:chgData name="Barbieri Luca" userId="6e2bd1ca-1ead-445e-ab76-1f8e8c112487" providerId="ADAL" clId="{6384928F-EBC3-4883-86A1-511448DE80A9}" dt="2020-10-07T13:38:35.326" v="1438" actId="6549"/>
          <ac:spMkLst>
            <pc:docMk/>
            <pc:sldMk cId="1678561086" sldId="385"/>
            <ac:spMk id="6" creationId="{E88838B8-87AF-47C2-A5C2-F206D3DF0E84}"/>
          </ac:spMkLst>
        </pc:spChg>
      </pc:sldChg>
      <pc:sldChg chg="add del">
        <pc:chgData name="Barbieri Luca" userId="6e2bd1ca-1ead-445e-ab76-1f8e8c112487" providerId="ADAL" clId="{6384928F-EBC3-4883-86A1-511448DE80A9}" dt="2020-10-07T12:58:32.222" v="349" actId="2696"/>
        <pc:sldMkLst>
          <pc:docMk/>
          <pc:sldMk cId="1013211802" sldId="386"/>
        </pc:sldMkLst>
      </pc:sldChg>
      <pc:sldChg chg="del">
        <pc:chgData name="Barbieri Luca" userId="6e2bd1ca-1ead-445e-ab76-1f8e8c112487" providerId="ADAL" clId="{6384928F-EBC3-4883-86A1-511448DE80A9}" dt="2020-10-07T12:58:05.645" v="346"/>
        <pc:sldMkLst>
          <pc:docMk/>
          <pc:sldMk cId="1090425335" sldId="386"/>
        </pc:sldMkLst>
      </pc:sldChg>
      <pc:sldChg chg="del">
        <pc:chgData name="Barbieri Luca" userId="6e2bd1ca-1ead-445e-ab76-1f8e8c112487" providerId="ADAL" clId="{6384928F-EBC3-4883-86A1-511448DE80A9}" dt="2020-10-07T12:57:41.572" v="343"/>
        <pc:sldMkLst>
          <pc:docMk/>
          <pc:sldMk cId="4027842531" sldId="386"/>
        </pc:sldMkLst>
      </pc:sldChg>
      <pc:sldChg chg="del">
        <pc:chgData name="Barbieri Luca" userId="6e2bd1ca-1ead-445e-ab76-1f8e8c112487" providerId="ADAL" clId="{6384928F-EBC3-4883-86A1-511448DE80A9}" dt="2020-10-07T12:57:41.572" v="343"/>
        <pc:sldMkLst>
          <pc:docMk/>
          <pc:sldMk cId="421899671" sldId="387"/>
        </pc:sldMkLst>
      </pc:sldChg>
      <pc:sldChg chg="addSp delSp modSp add del mod">
        <pc:chgData name="Barbieri Luca" userId="6e2bd1ca-1ead-445e-ab76-1f8e8c112487" providerId="ADAL" clId="{6384928F-EBC3-4883-86A1-511448DE80A9}" dt="2020-10-07T13:36:39.023" v="1319" actId="20577"/>
        <pc:sldMkLst>
          <pc:docMk/>
          <pc:sldMk cId="3482430389" sldId="387"/>
        </pc:sldMkLst>
        <pc:spChg chg="add mod">
          <ac:chgData name="Barbieri Luca" userId="6e2bd1ca-1ead-445e-ab76-1f8e8c112487" providerId="ADAL" clId="{6384928F-EBC3-4883-86A1-511448DE80A9}" dt="2020-10-07T13:33:21.790" v="1231" actId="5793"/>
          <ac:spMkLst>
            <pc:docMk/>
            <pc:sldMk cId="3482430389" sldId="387"/>
            <ac:spMk id="2" creationId="{1867558B-290F-498D-973C-8783F725F77F}"/>
          </ac:spMkLst>
        </pc:spChg>
        <pc:spChg chg="del">
          <ac:chgData name="Barbieri Luca" userId="6e2bd1ca-1ead-445e-ab76-1f8e8c112487" providerId="ADAL" clId="{6384928F-EBC3-4883-86A1-511448DE80A9}" dt="2020-10-07T13:14:46.190" v="484" actId="478"/>
          <ac:spMkLst>
            <pc:docMk/>
            <pc:sldMk cId="3482430389" sldId="387"/>
            <ac:spMk id="3" creationId="{44D49A6D-9A82-4A2D-9FFD-5A74D808F420}"/>
          </ac:spMkLst>
        </pc:spChg>
        <pc:spChg chg="mod">
          <ac:chgData name="Barbieri Luca" userId="6e2bd1ca-1ead-445e-ab76-1f8e8c112487" providerId="ADAL" clId="{6384928F-EBC3-4883-86A1-511448DE80A9}" dt="2020-10-07T13:36:39.023" v="1319" actId="20577"/>
          <ac:spMkLst>
            <pc:docMk/>
            <pc:sldMk cId="3482430389" sldId="387"/>
            <ac:spMk id="4" creationId="{A932D9BE-0DEB-4DCE-BE8F-2A76BCC88AF4}"/>
          </ac:spMkLst>
        </pc:spChg>
      </pc:sldChg>
      <pc:sldChg chg="modSp mod">
        <pc:chgData name="Barbieri Luca" userId="6e2bd1ca-1ead-445e-ab76-1f8e8c112487" providerId="ADAL" clId="{6384928F-EBC3-4883-86A1-511448DE80A9}" dt="2020-10-07T13:49:31.656" v="1746" actId="948"/>
        <pc:sldMkLst>
          <pc:docMk/>
          <pc:sldMk cId="3503766279" sldId="388"/>
        </pc:sldMkLst>
        <pc:spChg chg="mod">
          <ac:chgData name="Barbieri Luca" userId="6e2bd1ca-1ead-445e-ab76-1f8e8c112487" providerId="ADAL" clId="{6384928F-EBC3-4883-86A1-511448DE80A9}" dt="2020-10-07T13:49:31.656" v="1746" actId="948"/>
          <ac:spMkLst>
            <pc:docMk/>
            <pc:sldMk cId="3503766279" sldId="388"/>
            <ac:spMk id="2" creationId="{B8C3F461-638A-41F8-9706-69CD67C81570}"/>
          </ac:spMkLst>
        </pc:spChg>
        <pc:spChg chg="mod">
          <ac:chgData name="Barbieri Luca" userId="6e2bd1ca-1ead-445e-ab76-1f8e8c112487" providerId="ADAL" clId="{6384928F-EBC3-4883-86A1-511448DE80A9}" dt="2020-10-07T13:15:55.136" v="563" actId="255"/>
          <ac:spMkLst>
            <pc:docMk/>
            <pc:sldMk cId="3503766279" sldId="388"/>
            <ac:spMk id="3" creationId="{44D49A6D-9A82-4A2D-9FFD-5A74D808F420}"/>
          </ac:spMkLst>
        </pc:spChg>
      </pc:sldChg>
      <pc:sldChg chg="modSp add del mod ord">
        <pc:chgData name="Barbieri Luca" userId="6e2bd1ca-1ead-445e-ab76-1f8e8c112487" providerId="ADAL" clId="{6384928F-EBC3-4883-86A1-511448DE80A9}" dt="2020-10-07T13:55:10.731" v="1840" actId="20577"/>
        <pc:sldMkLst>
          <pc:docMk/>
          <pc:sldMk cId="2012200217" sldId="389"/>
        </pc:sldMkLst>
        <pc:spChg chg="mod">
          <ac:chgData name="Barbieri Luca" userId="6e2bd1ca-1ead-445e-ab76-1f8e8c112487" providerId="ADAL" clId="{6384928F-EBC3-4883-86A1-511448DE80A9}" dt="2020-10-07T13:55:10.731" v="1840" actId="20577"/>
          <ac:spMkLst>
            <pc:docMk/>
            <pc:sldMk cId="2012200217" sldId="389"/>
            <ac:spMk id="3" creationId="{44D49A6D-9A82-4A2D-9FFD-5A74D808F420}"/>
          </ac:spMkLst>
        </pc:spChg>
        <pc:spChg chg="mod">
          <ac:chgData name="Barbieri Luca" userId="6e2bd1ca-1ead-445e-ab76-1f8e8c112487" providerId="ADAL" clId="{6384928F-EBC3-4883-86A1-511448DE80A9}" dt="2020-10-07T13:05:39.559" v="442" actId="21"/>
          <ac:spMkLst>
            <pc:docMk/>
            <pc:sldMk cId="2012200217" sldId="389"/>
            <ac:spMk id="4" creationId="{9A1F31F9-9437-4E03-BCAC-9BA7E73F30BB}"/>
          </ac:spMkLst>
        </pc:spChg>
      </pc:sldChg>
      <pc:sldChg chg="del">
        <pc:chgData name="Barbieri Luca" userId="6e2bd1ca-1ead-445e-ab76-1f8e8c112487" providerId="ADAL" clId="{6384928F-EBC3-4883-86A1-511448DE80A9}" dt="2020-10-07T12:57:41.572" v="343"/>
        <pc:sldMkLst>
          <pc:docMk/>
          <pc:sldMk cId="2030959510" sldId="389"/>
        </pc:sldMkLst>
      </pc:sldChg>
      <pc:sldChg chg="del">
        <pc:chgData name="Barbieri Luca" userId="6e2bd1ca-1ead-445e-ab76-1f8e8c112487" providerId="ADAL" clId="{6384928F-EBC3-4883-86A1-511448DE80A9}" dt="2020-10-07T12:58:05.645" v="346"/>
        <pc:sldMkLst>
          <pc:docMk/>
          <pc:sldMk cId="2605519205" sldId="389"/>
        </pc:sldMkLst>
      </pc:sldChg>
      <pc:sldChg chg="addSp delSp modSp mod">
        <pc:chgData name="Barbieri Luca" userId="6e2bd1ca-1ead-445e-ab76-1f8e8c112487" providerId="ADAL" clId="{6384928F-EBC3-4883-86A1-511448DE80A9}" dt="2020-10-07T13:30:56.221" v="1124" actId="255"/>
        <pc:sldMkLst>
          <pc:docMk/>
          <pc:sldMk cId="3815370218" sldId="390"/>
        </pc:sldMkLst>
        <pc:spChg chg="del">
          <ac:chgData name="Barbieri Luca" userId="6e2bd1ca-1ead-445e-ab76-1f8e8c112487" providerId="ADAL" clId="{6384928F-EBC3-4883-86A1-511448DE80A9}" dt="2020-10-07T13:13:08.351" v="450" actId="478"/>
          <ac:spMkLst>
            <pc:docMk/>
            <pc:sldMk cId="3815370218" sldId="390"/>
            <ac:spMk id="3" creationId="{44D49A6D-9A82-4A2D-9FFD-5A74D808F420}"/>
          </ac:spMkLst>
        </pc:spChg>
        <pc:spChg chg="mod">
          <ac:chgData name="Barbieri Luca" userId="6e2bd1ca-1ead-445e-ab76-1f8e8c112487" providerId="ADAL" clId="{6384928F-EBC3-4883-86A1-511448DE80A9}" dt="2020-10-07T13:30:56.221" v="1124" actId="255"/>
          <ac:spMkLst>
            <pc:docMk/>
            <pc:sldMk cId="3815370218" sldId="390"/>
            <ac:spMk id="4" creationId="{9382030A-C407-4D63-9109-AC3389AEFFC9}"/>
          </ac:spMkLst>
        </pc:spChg>
        <pc:spChg chg="add mod">
          <ac:chgData name="Barbieri Luca" userId="6e2bd1ca-1ead-445e-ab76-1f8e8c112487" providerId="ADAL" clId="{6384928F-EBC3-4883-86A1-511448DE80A9}" dt="2020-10-07T13:30:47.406" v="1123" actId="20577"/>
          <ac:spMkLst>
            <pc:docMk/>
            <pc:sldMk cId="3815370218" sldId="390"/>
            <ac:spMk id="6" creationId="{84A896E4-C497-435E-AD36-27C8DE16560E}"/>
          </ac:spMkLst>
        </pc:spChg>
      </pc:sldChg>
      <pc:sldChg chg="addSp delSp modSp mod">
        <pc:chgData name="Barbieri Luca" userId="6e2bd1ca-1ead-445e-ab76-1f8e8c112487" providerId="ADAL" clId="{6384928F-EBC3-4883-86A1-511448DE80A9}" dt="2020-10-07T13:37:21.649" v="1324" actId="255"/>
        <pc:sldMkLst>
          <pc:docMk/>
          <pc:sldMk cId="4005878393" sldId="391"/>
        </pc:sldMkLst>
        <pc:spChg chg="del">
          <ac:chgData name="Barbieri Luca" userId="6e2bd1ca-1ead-445e-ab76-1f8e8c112487" providerId="ADAL" clId="{6384928F-EBC3-4883-86A1-511448DE80A9}" dt="2020-10-07T13:13:45.710" v="453" actId="478"/>
          <ac:spMkLst>
            <pc:docMk/>
            <pc:sldMk cId="4005878393" sldId="391"/>
            <ac:spMk id="3" creationId="{44D49A6D-9A82-4A2D-9FFD-5A74D808F420}"/>
          </ac:spMkLst>
        </pc:spChg>
        <pc:spChg chg="mod">
          <ac:chgData name="Barbieri Luca" userId="6e2bd1ca-1ead-445e-ab76-1f8e8c112487" providerId="ADAL" clId="{6384928F-EBC3-4883-86A1-511448DE80A9}" dt="2020-10-07T13:37:21.649" v="1324" actId="255"/>
          <ac:spMkLst>
            <pc:docMk/>
            <pc:sldMk cId="4005878393" sldId="391"/>
            <ac:spMk id="4" creationId="{9382030A-C407-4D63-9109-AC3389AEFFC9}"/>
          </ac:spMkLst>
        </pc:spChg>
        <pc:spChg chg="add mod">
          <ac:chgData name="Barbieri Luca" userId="6e2bd1ca-1ead-445e-ab76-1f8e8c112487" providerId="ADAL" clId="{6384928F-EBC3-4883-86A1-511448DE80A9}" dt="2020-10-07T13:31:39.854" v="1140" actId="20577"/>
          <ac:spMkLst>
            <pc:docMk/>
            <pc:sldMk cId="4005878393" sldId="391"/>
            <ac:spMk id="6" creationId="{8332D964-A4FC-450D-9D6B-5BC9DF29830D}"/>
          </ac:spMkLst>
        </pc:spChg>
      </pc:sldChg>
      <pc:sldChg chg="addSp delSp modSp mod">
        <pc:chgData name="Barbieri Luca" userId="6e2bd1ca-1ead-445e-ab76-1f8e8c112487" providerId="ADAL" clId="{6384928F-EBC3-4883-86A1-511448DE80A9}" dt="2020-10-07T13:53:57.148" v="1824" actId="20577"/>
        <pc:sldMkLst>
          <pc:docMk/>
          <pc:sldMk cId="2858884752" sldId="392"/>
        </pc:sldMkLst>
        <pc:spChg chg="mod">
          <ac:chgData name="Barbieri Luca" userId="6e2bd1ca-1ead-445e-ab76-1f8e8c112487" providerId="ADAL" clId="{6384928F-EBC3-4883-86A1-511448DE80A9}" dt="2020-10-07T13:53:57.148" v="1824" actId="20577"/>
          <ac:spMkLst>
            <pc:docMk/>
            <pc:sldMk cId="2858884752" sldId="392"/>
            <ac:spMk id="2" creationId="{B8C3F461-638A-41F8-9706-69CD67C81570}"/>
          </ac:spMkLst>
        </pc:spChg>
        <pc:spChg chg="del">
          <ac:chgData name="Barbieri Luca" userId="6e2bd1ca-1ead-445e-ab76-1f8e8c112487" providerId="ADAL" clId="{6384928F-EBC3-4883-86A1-511448DE80A9}" dt="2020-10-07T13:16:31.294" v="570" actId="478"/>
          <ac:spMkLst>
            <pc:docMk/>
            <pc:sldMk cId="2858884752" sldId="392"/>
            <ac:spMk id="3" creationId="{44D49A6D-9A82-4A2D-9FFD-5A74D808F420}"/>
          </ac:spMkLst>
        </pc:spChg>
        <pc:spChg chg="add">
          <ac:chgData name="Barbieri Luca" userId="6e2bd1ca-1ead-445e-ab76-1f8e8c112487" providerId="ADAL" clId="{6384928F-EBC3-4883-86A1-511448DE80A9}" dt="2020-10-07T13:16:33.923" v="571" actId="22"/>
          <ac:spMkLst>
            <pc:docMk/>
            <pc:sldMk cId="2858884752" sldId="392"/>
            <ac:spMk id="4" creationId="{89893361-3A9C-4965-8DCE-5A55EEAB941D}"/>
          </ac:spMkLst>
        </pc:spChg>
      </pc:sldChg>
      <pc:sldChg chg="addSp modSp add mod">
        <pc:chgData name="Barbieri Luca" userId="6e2bd1ca-1ead-445e-ab76-1f8e8c112487" providerId="ADAL" clId="{6384928F-EBC3-4883-86A1-511448DE80A9}" dt="2020-10-07T13:30:13.040" v="1068" actId="20577"/>
        <pc:sldMkLst>
          <pc:docMk/>
          <pc:sldMk cId="3283918906" sldId="393"/>
        </pc:sldMkLst>
        <pc:spChg chg="add mod">
          <ac:chgData name="Barbieri Luca" userId="6e2bd1ca-1ead-445e-ab76-1f8e8c112487" providerId="ADAL" clId="{6384928F-EBC3-4883-86A1-511448DE80A9}" dt="2020-10-07T13:29:02.575" v="992" actId="20577"/>
          <ac:spMkLst>
            <pc:docMk/>
            <pc:sldMk cId="3283918906" sldId="393"/>
            <ac:spMk id="3" creationId="{D821FEF9-7DE0-465B-A0CB-61CB3BE08B9C}"/>
          </ac:spMkLst>
        </pc:spChg>
        <pc:spChg chg="mod">
          <ac:chgData name="Barbieri Luca" userId="6e2bd1ca-1ead-445e-ab76-1f8e8c112487" providerId="ADAL" clId="{6384928F-EBC3-4883-86A1-511448DE80A9}" dt="2020-10-07T13:30:13.040" v="1068" actId="20577"/>
          <ac:spMkLst>
            <pc:docMk/>
            <pc:sldMk cId="3283918906" sldId="393"/>
            <ac:spMk id="4" creationId="{9382030A-C407-4D63-9109-AC3389AEFFC9}"/>
          </ac:spMkLst>
        </pc:spChg>
      </pc:sldChg>
      <pc:sldChg chg="add del ord">
        <pc:chgData name="Barbieri Luca" userId="6e2bd1ca-1ead-445e-ab76-1f8e8c112487" providerId="ADAL" clId="{6384928F-EBC3-4883-86A1-511448DE80A9}" dt="2020-10-07T12:59:24.570" v="355" actId="2696"/>
        <pc:sldMkLst>
          <pc:docMk/>
          <pc:sldMk cId="2435583033" sldId="394"/>
        </pc:sldMkLst>
      </pc:sldChg>
      <pc:sldChg chg="addSp delSp modSp add mod ord">
        <pc:chgData name="Barbieri Luca" userId="6e2bd1ca-1ead-445e-ab76-1f8e8c112487" providerId="ADAL" clId="{6384928F-EBC3-4883-86A1-511448DE80A9}" dt="2020-10-07T13:39:41.285" v="1507" actId="1076"/>
        <pc:sldMkLst>
          <pc:docMk/>
          <pc:sldMk cId="3810087724" sldId="395"/>
        </pc:sldMkLst>
        <pc:spChg chg="del">
          <ac:chgData name="Barbieri Luca" userId="6e2bd1ca-1ead-445e-ab76-1f8e8c112487" providerId="ADAL" clId="{6384928F-EBC3-4883-86A1-511448DE80A9}" dt="2020-10-07T13:05:30.111" v="441" actId="478"/>
          <ac:spMkLst>
            <pc:docMk/>
            <pc:sldMk cId="3810087724" sldId="395"/>
            <ac:spMk id="3" creationId="{44D49A6D-9A82-4A2D-9FFD-5A74D808F420}"/>
          </ac:spMkLst>
        </pc:spChg>
        <pc:spChg chg="mod">
          <ac:chgData name="Barbieri Luca" userId="6e2bd1ca-1ead-445e-ab76-1f8e8c112487" providerId="ADAL" clId="{6384928F-EBC3-4883-86A1-511448DE80A9}" dt="2020-10-07T13:39:41.285" v="1507" actId="1076"/>
          <ac:spMkLst>
            <pc:docMk/>
            <pc:sldMk cId="3810087724" sldId="395"/>
            <ac:spMk id="4" creationId="{9A1F31F9-9437-4E03-BCAC-9BA7E73F30BB}"/>
          </ac:spMkLst>
        </pc:spChg>
        <pc:spChg chg="add mod">
          <ac:chgData name="Barbieri Luca" userId="6e2bd1ca-1ead-445e-ab76-1f8e8c112487" providerId="ADAL" clId="{6384928F-EBC3-4883-86A1-511448DE80A9}" dt="2020-10-07T13:39:18.574" v="1503" actId="6549"/>
          <ac:spMkLst>
            <pc:docMk/>
            <pc:sldMk cId="3810087724" sldId="395"/>
            <ac:spMk id="6" creationId="{148E2D9B-14F7-457F-B603-8F302FF9E1A1}"/>
          </ac:spMkLst>
        </pc:spChg>
      </pc:sldChg>
      <pc:sldChg chg="del">
        <pc:chgData name="Barbieri Luca" userId="6e2bd1ca-1ead-445e-ab76-1f8e8c112487" providerId="ADAL" clId="{6384928F-EBC3-4883-86A1-511448DE80A9}" dt="2020-10-07T13:12:57.675" v="446"/>
        <pc:sldMkLst>
          <pc:docMk/>
          <pc:sldMk cId="1290269340" sldId="396"/>
        </pc:sldMkLst>
      </pc:sldChg>
      <pc:sldChg chg="del">
        <pc:chgData name="Barbieri Luca" userId="6e2bd1ca-1ead-445e-ab76-1f8e8c112487" providerId="ADAL" clId="{6384928F-EBC3-4883-86A1-511448DE80A9}" dt="2020-10-07T13:12:57.675" v="446"/>
        <pc:sldMkLst>
          <pc:docMk/>
          <pc:sldMk cId="1703490575" sldId="39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Foglio_di_lavoro_di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1114892812132041"/>
          <c:y val="0.1635355554955932"/>
          <c:w val="0.65285710439619482"/>
          <c:h val="0.58283151818448886"/>
        </c:manualLayout>
      </c:layout>
      <c:pie3DChart>
        <c:varyColors val="1"/>
        <c:ser>
          <c:idx val="0"/>
          <c:order val="0"/>
          <c:tx>
            <c:strRef>
              <c:f>Foglio1!$B$1</c:f>
              <c:strCache>
                <c:ptCount val="1"/>
                <c:pt idx="0">
                  <c:v>2016</c:v>
                </c:pt>
              </c:strCache>
            </c:strRef>
          </c:tx>
          <c:explosion val="19"/>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1-30D9-4759-9E08-8D957C9970DB}"/>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3-30D9-4759-9E08-8D957C9970DB}"/>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5-30D9-4759-9E08-8D957C9970DB}"/>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7-30D9-4759-9E08-8D957C9970DB}"/>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9-30D9-4759-9E08-8D957C9970DB}"/>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B-30D9-4759-9E08-8D957C9970DB}"/>
              </c:ext>
            </c:extLst>
          </c:dPt>
          <c:dPt>
            <c:idx val="6"/>
            <c:bubble3D val="0"/>
            <c:spPr>
              <a:gradFill rotWithShape="1">
                <a:gsLst>
                  <a:gs pos="0">
                    <a:schemeClr val="accent1">
                      <a:lumMod val="60000"/>
                      <a:shade val="51000"/>
                      <a:satMod val="130000"/>
                    </a:schemeClr>
                  </a:gs>
                  <a:gs pos="80000">
                    <a:schemeClr val="accent1">
                      <a:lumMod val="60000"/>
                      <a:shade val="93000"/>
                      <a:satMod val="130000"/>
                    </a:schemeClr>
                  </a:gs>
                  <a:gs pos="100000">
                    <a:schemeClr val="accent1">
                      <a:lumMod val="6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D-30D9-4759-9E08-8D957C9970DB}"/>
              </c:ext>
            </c:extLst>
          </c:dPt>
          <c:dPt>
            <c:idx val="7"/>
            <c:bubble3D val="0"/>
            <c:spPr>
              <a:gradFill rotWithShape="1">
                <a:gsLst>
                  <a:gs pos="0">
                    <a:schemeClr val="accent2">
                      <a:lumMod val="60000"/>
                      <a:shade val="51000"/>
                      <a:satMod val="130000"/>
                    </a:schemeClr>
                  </a:gs>
                  <a:gs pos="80000">
                    <a:schemeClr val="accent2">
                      <a:lumMod val="60000"/>
                      <a:shade val="93000"/>
                      <a:satMod val="130000"/>
                    </a:schemeClr>
                  </a:gs>
                  <a:gs pos="100000">
                    <a:schemeClr val="accent2">
                      <a:lumMod val="6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0F-30D9-4759-9E08-8D957C9970DB}"/>
              </c:ext>
            </c:extLst>
          </c:dPt>
          <c:dPt>
            <c:idx val="8"/>
            <c:bubble3D val="0"/>
            <c:spPr>
              <a:gradFill rotWithShape="1">
                <a:gsLst>
                  <a:gs pos="0">
                    <a:schemeClr val="accent3">
                      <a:lumMod val="60000"/>
                      <a:shade val="51000"/>
                      <a:satMod val="130000"/>
                    </a:schemeClr>
                  </a:gs>
                  <a:gs pos="80000">
                    <a:schemeClr val="accent3">
                      <a:lumMod val="60000"/>
                      <a:shade val="93000"/>
                      <a:satMod val="130000"/>
                    </a:schemeClr>
                  </a:gs>
                  <a:gs pos="100000">
                    <a:schemeClr val="accent3">
                      <a:lumMod val="6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1-30D9-4759-9E08-8D957C9970DB}"/>
              </c:ext>
            </c:extLst>
          </c:dPt>
          <c:dPt>
            <c:idx val="9"/>
            <c:bubble3D val="0"/>
            <c:spPr>
              <a:gradFill rotWithShape="1">
                <a:gsLst>
                  <a:gs pos="0">
                    <a:schemeClr val="accent4">
                      <a:lumMod val="60000"/>
                      <a:shade val="51000"/>
                      <a:satMod val="130000"/>
                    </a:schemeClr>
                  </a:gs>
                  <a:gs pos="80000">
                    <a:schemeClr val="accent4">
                      <a:lumMod val="60000"/>
                      <a:shade val="93000"/>
                      <a:satMod val="130000"/>
                    </a:schemeClr>
                  </a:gs>
                  <a:gs pos="100000">
                    <a:schemeClr val="accent4">
                      <a:lumMod val="6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3-30D9-4759-9E08-8D957C9970DB}"/>
              </c:ext>
            </c:extLst>
          </c:dPt>
          <c:dPt>
            <c:idx val="10"/>
            <c:bubble3D val="0"/>
            <c:spPr>
              <a:gradFill rotWithShape="1">
                <a:gsLst>
                  <a:gs pos="0">
                    <a:schemeClr val="accent5">
                      <a:lumMod val="60000"/>
                      <a:shade val="51000"/>
                      <a:satMod val="130000"/>
                    </a:schemeClr>
                  </a:gs>
                  <a:gs pos="80000">
                    <a:schemeClr val="accent5">
                      <a:lumMod val="60000"/>
                      <a:shade val="93000"/>
                      <a:satMod val="130000"/>
                    </a:schemeClr>
                  </a:gs>
                  <a:gs pos="100000">
                    <a:schemeClr val="accent5">
                      <a:lumMod val="6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5-30D9-4759-9E08-8D957C9970DB}"/>
              </c:ext>
            </c:extLst>
          </c:dPt>
          <c:dPt>
            <c:idx val="11"/>
            <c:bubble3D val="0"/>
            <c:spPr>
              <a:gradFill rotWithShape="1">
                <a:gsLst>
                  <a:gs pos="0">
                    <a:schemeClr val="accent6">
                      <a:lumMod val="60000"/>
                      <a:shade val="51000"/>
                      <a:satMod val="130000"/>
                    </a:schemeClr>
                  </a:gs>
                  <a:gs pos="80000">
                    <a:schemeClr val="accent6">
                      <a:lumMod val="60000"/>
                      <a:shade val="93000"/>
                      <a:satMod val="130000"/>
                    </a:schemeClr>
                  </a:gs>
                  <a:gs pos="100000">
                    <a:schemeClr val="accent6">
                      <a:lumMod val="6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7-30D9-4759-9E08-8D957C9970DB}"/>
              </c:ext>
            </c:extLst>
          </c:dPt>
          <c:dPt>
            <c:idx val="12"/>
            <c:bubble3D val="0"/>
            <c:spPr>
              <a:gradFill rotWithShape="1">
                <a:gsLst>
                  <a:gs pos="0">
                    <a:schemeClr val="accent1">
                      <a:lumMod val="80000"/>
                      <a:lumOff val="20000"/>
                      <a:shade val="51000"/>
                      <a:satMod val="130000"/>
                    </a:schemeClr>
                  </a:gs>
                  <a:gs pos="80000">
                    <a:schemeClr val="accent1">
                      <a:lumMod val="80000"/>
                      <a:lumOff val="20000"/>
                      <a:shade val="93000"/>
                      <a:satMod val="130000"/>
                    </a:schemeClr>
                  </a:gs>
                  <a:gs pos="100000">
                    <a:schemeClr val="accent1">
                      <a:lumMod val="80000"/>
                      <a:lumOff val="2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9-30D9-4759-9E08-8D957C9970DB}"/>
              </c:ext>
            </c:extLst>
          </c:dPt>
          <c:dPt>
            <c:idx val="13"/>
            <c:bubble3D val="0"/>
            <c:spPr>
              <a:gradFill rotWithShape="1">
                <a:gsLst>
                  <a:gs pos="0">
                    <a:schemeClr val="accent2">
                      <a:lumMod val="80000"/>
                      <a:lumOff val="20000"/>
                      <a:shade val="51000"/>
                      <a:satMod val="130000"/>
                    </a:schemeClr>
                  </a:gs>
                  <a:gs pos="80000">
                    <a:schemeClr val="accent2">
                      <a:lumMod val="80000"/>
                      <a:lumOff val="20000"/>
                      <a:shade val="93000"/>
                      <a:satMod val="130000"/>
                    </a:schemeClr>
                  </a:gs>
                  <a:gs pos="100000">
                    <a:schemeClr val="accent2">
                      <a:lumMod val="80000"/>
                      <a:lumOff val="2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B-30D9-4759-9E08-8D957C9970DB}"/>
              </c:ext>
            </c:extLst>
          </c:dPt>
          <c:dPt>
            <c:idx val="14"/>
            <c:bubble3D val="0"/>
            <c:spPr>
              <a:gradFill rotWithShape="1">
                <a:gsLst>
                  <a:gs pos="0">
                    <a:schemeClr val="accent3">
                      <a:lumMod val="80000"/>
                      <a:lumOff val="20000"/>
                      <a:shade val="51000"/>
                      <a:satMod val="130000"/>
                    </a:schemeClr>
                  </a:gs>
                  <a:gs pos="80000">
                    <a:schemeClr val="accent3">
                      <a:lumMod val="80000"/>
                      <a:lumOff val="20000"/>
                      <a:shade val="93000"/>
                      <a:satMod val="130000"/>
                    </a:schemeClr>
                  </a:gs>
                  <a:gs pos="100000">
                    <a:schemeClr val="accent3">
                      <a:lumMod val="80000"/>
                      <a:lumOff val="2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D-30D9-4759-9E08-8D957C9970DB}"/>
              </c:ext>
            </c:extLst>
          </c:dPt>
          <c:dPt>
            <c:idx val="15"/>
            <c:bubble3D val="0"/>
            <c:spPr>
              <a:gradFill rotWithShape="1">
                <a:gsLst>
                  <a:gs pos="0">
                    <a:schemeClr val="accent4">
                      <a:lumMod val="80000"/>
                      <a:lumOff val="20000"/>
                      <a:shade val="51000"/>
                      <a:satMod val="130000"/>
                    </a:schemeClr>
                  </a:gs>
                  <a:gs pos="80000">
                    <a:schemeClr val="accent4">
                      <a:lumMod val="80000"/>
                      <a:lumOff val="20000"/>
                      <a:shade val="93000"/>
                      <a:satMod val="130000"/>
                    </a:schemeClr>
                  </a:gs>
                  <a:gs pos="100000">
                    <a:schemeClr val="accent4">
                      <a:lumMod val="80000"/>
                      <a:lumOff val="2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1F-30D9-4759-9E08-8D957C9970DB}"/>
              </c:ext>
            </c:extLst>
          </c:dPt>
          <c:dPt>
            <c:idx val="16"/>
            <c:bubble3D val="0"/>
            <c:spPr>
              <a:gradFill rotWithShape="1">
                <a:gsLst>
                  <a:gs pos="0">
                    <a:schemeClr val="accent5">
                      <a:lumMod val="80000"/>
                      <a:lumOff val="20000"/>
                      <a:shade val="51000"/>
                      <a:satMod val="130000"/>
                    </a:schemeClr>
                  </a:gs>
                  <a:gs pos="80000">
                    <a:schemeClr val="accent5">
                      <a:lumMod val="80000"/>
                      <a:lumOff val="20000"/>
                      <a:shade val="93000"/>
                      <a:satMod val="130000"/>
                    </a:schemeClr>
                  </a:gs>
                  <a:gs pos="100000">
                    <a:schemeClr val="accent5">
                      <a:lumMod val="80000"/>
                      <a:lumOff val="2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1-30D9-4759-9E08-8D957C9970DB}"/>
              </c:ext>
            </c:extLst>
          </c:dPt>
          <c:dPt>
            <c:idx val="17"/>
            <c:bubble3D val="0"/>
            <c:spPr>
              <a:gradFill rotWithShape="1">
                <a:gsLst>
                  <a:gs pos="0">
                    <a:schemeClr val="accent6">
                      <a:lumMod val="80000"/>
                      <a:lumOff val="20000"/>
                      <a:shade val="51000"/>
                      <a:satMod val="130000"/>
                    </a:schemeClr>
                  </a:gs>
                  <a:gs pos="80000">
                    <a:schemeClr val="accent6">
                      <a:lumMod val="80000"/>
                      <a:lumOff val="20000"/>
                      <a:shade val="93000"/>
                      <a:satMod val="130000"/>
                    </a:schemeClr>
                  </a:gs>
                  <a:gs pos="100000">
                    <a:schemeClr val="accent6">
                      <a:lumMod val="80000"/>
                      <a:lumOff val="2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3-30D9-4759-9E08-8D957C9970DB}"/>
              </c:ext>
            </c:extLst>
          </c:dPt>
          <c:dPt>
            <c:idx val="18"/>
            <c:bubble3D val="0"/>
            <c:spPr>
              <a:gradFill rotWithShape="1">
                <a:gsLst>
                  <a:gs pos="0">
                    <a:schemeClr val="accent1">
                      <a:lumMod val="80000"/>
                      <a:shade val="51000"/>
                      <a:satMod val="130000"/>
                    </a:schemeClr>
                  </a:gs>
                  <a:gs pos="80000">
                    <a:schemeClr val="accent1">
                      <a:lumMod val="80000"/>
                      <a:shade val="93000"/>
                      <a:satMod val="130000"/>
                    </a:schemeClr>
                  </a:gs>
                  <a:gs pos="100000">
                    <a:schemeClr val="accent1">
                      <a:lumMod val="8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5-30D9-4759-9E08-8D957C9970DB}"/>
              </c:ext>
            </c:extLst>
          </c:dPt>
          <c:dPt>
            <c:idx val="19"/>
            <c:bubble3D val="0"/>
            <c:spPr>
              <a:gradFill rotWithShape="1">
                <a:gsLst>
                  <a:gs pos="0">
                    <a:schemeClr val="accent2">
                      <a:lumMod val="80000"/>
                      <a:shade val="51000"/>
                      <a:satMod val="130000"/>
                    </a:schemeClr>
                  </a:gs>
                  <a:gs pos="80000">
                    <a:schemeClr val="accent2">
                      <a:lumMod val="80000"/>
                      <a:shade val="93000"/>
                      <a:satMod val="130000"/>
                    </a:schemeClr>
                  </a:gs>
                  <a:gs pos="100000">
                    <a:schemeClr val="accent2">
                      <a:lumMod val="8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7-30D9-4759-9E08-8D957C9970DB}"/>
              </c:ext>
            </c:extLst>
          </c:dPt>
          <c:dPt>
            <c:idx val="20"/>
            <c:bubble3D val="0"/>
            <c:spPr>
              <a:gradFill rotWithShape="1">
                <a:gsLst>
                  <a:gs pos="0">
                    <a:schemeClr val="accent3">
                      <a:lumMod val="80000"/>
                      <a:shade val="51000"/>
                      <a:satMod val="130000"/>
                    </a:schemeClr>
                  </a:gs>
                  <a:gs pos="80000">
                    <a:schemeClr val="accent3">
                      <a:lumMod val="80000"/>
                      <a:shade val="93000"/>
                      <a:satMod val="130000"/>
                    </a:schemeClr>
                  </a:gs>
                  <a:gs pos="100000">
                    <a:schemeClr val="accent3">
                      <a:lumMod val="8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9-30D9-4759-9E08-8D957C9970DB}"/>
              </c:ext>
            </c:extLst>
          </c:dPt>
          <c:dPt>
            <c:idx val="21"/>
            <c:bubble3D val="0"/>
            <c:spPr>
              <a:gradFill rotWithShape="1">
                <a:gsLst>
                  <a:gs pos="0">
                    <a:schemeClr val="accent4">
                      <a:lumMod val="80000"/>
                      <a:shade val="51000"/>
                      <a:satMod val="130000"/>
                    </a:schemeClr>
                  </a:gs>
                  <a:gs pos="80000">
                    <a:schemeClr val="accent4">
                      <a:lumMod val="80000"/>
                      <a:shade val="93000"/>
                      <a:satMod val="130000"/>
                    </a:schemeClr>
                  </a:gs>
                  <a:gs pos="100000">
                    <a:schemeClr val="accent4">
                      <a:lumMod val="8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B-30D9-4759-9E08-8D957C9970DB}"/>
              </c:ext>
            </c:extLst>
          </c:dPt>
          <c:dPt>
            <c:idx val="22"/>
            <c:bubble3D val="0"/>
            <c:spPr>
              <a:gradFill rotWithShape="1">
                <a:gsLst>
                  <a:gs pos="0">
                    <a:schemeClr val="accent5">
                      <a:lumMod val="80000"/>
                      <a:shade val="51000"/>
                      <a:satMod val="130000"/>
                    </a:schemeClr>
                  </a:gs>
                  <a:gs pos="80000">
                    <a:schemeClr val="accent5">
                      <a:lumMod val="80000"/>
                      <a:shade val="93000"/>
                      <a:satMod val="130000"/>
                    </a:schemeClr>
                  </a:gs>
                  <a:gs pos="100000">
                    <a:schemeClr val="accent5">
                      <a:lumMod val="8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D-30D9-4759-9E08-8D957C9970DB}"/>
              </c:ext>
            </c:extLst>
          </c:dPt>
          <c:dPt>
            <c:idx val="23"/>
            <c:bubble3D val="0"/>
            <c:spPr>
              <a:gradFill rotWithShape="1">
                <a:gsLst>
                  <a:gs pos="0">
                    <a:schemeClr val="accent6">
                      <a:lumMod val="80000"/>
                      <a:shade val="51000"/>
                      <a:satMod val="130000"/>
                    </a:schemeClr>
                  </a:gs>
                  <a:gs pos="80000">
                    <a:schemeClr val="accent6">
                      <a:lumMod val="80000"/>
                      <a:shade val="93000"/>
                      <a:satMod val="130000"/>
                    </a:schemeClr>
                  </a:gs>
                  <a:gs pos="100000">
                    <a:schemeClr val="accent6">
                      <a:lumMod val="8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2F-30D9-4759-9E08-8D957C9970DB}"/>
              </c:ext>
            </c:extLst>
          </c:dPt>
          <c:dPt>
            <c:idx val="24"/>
            <c:bubble3D val="0"/>
            <c:spPr>
              <a:gradFill rotWithShape="1">
                <a:gsLst>
                  <a:gs pos="0">
                    <a:schemeClr val="accent1">
                      <a:lumMod val="60000"/>
                      <a:lumOff val="40000"/>
                      <a:shade val="51000"/>
                      <a:satMod val="130000"/>
                    </a:schemeClr>
                  </a:gs>
                  <a:gs pos="80000">
                    <a:schemeClr val="accent1">
                      <a:lumMod val="60000"/>
                      <a:lumOff val="40000"/>
                      <a:shade val="93000"/>
                      <a:satMod val="130000"/>
                    </a:schemeClr>
                  </a:gs>
                  <a:gs pos="100000">
                    <a:schemeClr val="accent1">
                      <a:lumMod val="60000"/>
                      <a:lumOff val="4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1-30D9-4759-9E08-8D957C9970DB}"/>
              </c:ext>
            </c:extLst>
          </c:dPt>
          <c:dPt>
            <c:idx val="25"/>
            <c:bubble3D val="0"/>
            <c:spPr>
              <a:gradFill rotWithShape="1">
                <a:gsLst>
                  <a:gs pos="0">
                    <a:schemeClr val="accent2">
                      <a:lumMod val="60000"/>
                      <a:lumOff val="40000"/>
                      <a:shade val="51000"/>
                      <a:satMod val="130000"/>
                    </a:schemeClr>
                  </a:gs>
                  <a:gs pos="80000">
                    <a:schemeClr val="accent2">
                      <a:lumMod val="60000"/>
                      <a:lumOff val="40000"/>
                      <a:shade val="93000"/>
                      <a:satMod val="130000"/>
                    </a:schemeClr>
                  </a:gs>
                  <a:gs pos="100000">
                    <a:schemeClr val="accent2">
                      <a:lumMod val="60000"/>
                      <a:lumOff val="4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3-30D9-4759-9E08-8D957C9970DB}"/>
              </c:ext>
            </c:extLst>
          </c:dPt>
          <c:dPt>
            <c:idx val="26"/>
            <c:bubble3D val="0"/>
            <c:spPr>
              <a:gradFill rotWithShape="1">
                <a:gsLst>
                  <a:gs pos="0">
                    <a:schemeClr val="accent3">
                      <a:lumMod val="60000"/>
                      <a:lumOff val="40000"/>
                      <a:shade val="51000"/>
                      <a:satMod val="130000"/>
                    </a:schemeClr>
                  </a:gs>
                  <a:gs pos="80000">
                    <a:schemeClr val="accent3">
                      <a:lumMod val="60000"/>
                      <a:lumOff val="40000"/>
                      <a:shade val="93000"/>
                      <a:satMod val="130000"/>
                    </a:schemeClr>
                  </a:gs>
                  <a:gs pos="100000">
                    <a:schemeClr val="accent3">
                      <a:lumMod val="60000"/>
                      <a:lumOff val="4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5-30D9-4759-9E08-8D957C9970DB}"/>
              </c:ext>
            </c:extLst>
          </c:dPt>
          <c:dPt>
            <c:idx val="27"/>
            <c:bubble3D val="0"/>
            <c:spPr>
              <a:gradFill rotWithShape="1">
                <a:gsLst>
                  <a:gs pos="0">
                    <a:schemeClr val="accent4">
                      <a:lumMod val="60000"/>
                      <a:lumOff val="40000"/>
                      <a:shade val="51000"/>
                      <a:satMod val="130000"/>
                    </a:schemeClr>
                  </a:gs>
                  <a:gs pos="80000">
                    <a:schemeClr val="accent4">
                      <a:lumMod val="60000"/>
                      <a:lumOff val="40000"/>
                      <a:shade val="93000"/>
                      <a:satMod val="130000"/>
                    </a:schemeClr>
                  </a:gs>
                  <a:gs pos="100000">
                    <a:schemeClr val="accent4">
                      <a:lumMod val="60000"/>
                      <a:lumOff val="4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7-30D9-4759-9E08-8D957C9970DB}"/>
              </c:ext>
            </c:extLst>
          </c:dPt>
          <c:dPt>
            <c:idx val="28"/>
            <c:bubble3D val="0"/>
            <c:spPr>
              <a:gradFill rotWithShape="1">
                <a:gsLst>
                  <a:gs pos="0">
                    <a:schemeClr val="accent5">
                      <a:lumMod val="60000"/>
                      <a:lumOff val="40000"/>
                      <a:shade val="51000"/>
                      <a:satMod val="130000"/>
                    </a:schemeClr>
                  </a:gs>
                  <a:gs pos="80000">
                    <a:schemeClr val="accent5">
                      <a:lumMod val="60000"/>
                      <a:lumOff val="40000"/>
                      <a:shade val="93000"/>
                      <a:satMod val="130000"/>
                    </a:schemeClr>
                  </a:gs>
                  <a:gs pos="100000">
                    <a:schemeClr val="accent5">
                      <a:lumMod val="60000"/>
                      <a:lumOff val="4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9-30D9-4759-9E08-8D957C9970DB}"/>
              </c:ext>
            </c:extLst>
          </c:dPt>
          <c:dPt>
            <c:idx val="29"/>
            <c:bubble3D val="0"/>
            <c:spPr>
              <a:gradFill rotWithShape="1">
                <a:gsLst>
                  <a:gs pos="0">
                    <a:schemeClr val="accent6">
                      <a:lumMod val="60000"/>
                      <a:lumOff val="40000"/>
                      <a:shade val="51000"/>
                      <a:satMod val="130000"/>
                    </a:schemeClr>
                  </a:gs>
                  <a:gs pos="80000">
                    <a:schemeClr val="accent6">
                      <a:lumMod val="60000"/>
                      <a:lumOff val="40000"/>
                      <a:shade val="93000"/>
                      <a:satMod val="130000"/>
                    </a:schemeClr>
                  </a:gs>
                  <a:gs pos="100000">
                    <a:schemeClr val="accent6">
                      <a:lumMod val="60000"/>
                      <a:lumOff val="4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B-30D9-4759-9E08-8D957C9970DB}"/>
              </c:ext>
            </c:extLst>
          </c:dPt>
          <c:dPt>
            <c:idx val="30"/>
            <c:bubble3D val="0"/>
            <c:spPr>
              <a:gradFill rotWithShape="1">
                <a:gsLst>
                  <a:gs pos="0">
                    <a:schemeClr val="accent1">
                      <a:lumMod val="50000"/>
                      <a:shade val="51000"/>
                      <a:satMod val="130000"/>
                    </a:schemeClr>
                  </a:gs>
                  <a:gs pos="80000">
                    <a:schemeClr val="accent1">
                      <a:lumMod val="50000"/>
                      <a:shade val="93000"/>
                      <a:satMod val="130000"/>
                    </a:schemeClr>
                  </a:gs>
                  <a:gs pos="100000">
                    <a:schemeClr val="accent1">
                      <a:lumMod val="5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D-30D9-4759-9E08-8D957C9970DB}"/>
              </c:ext>
            </c:extLst>
          </c:dPt>
          <c:dPt>
            <c:idx val="31"/>
            <c:bubble3D val="0"/>
            <c:spPr>
              <a:gradFill rotWithShape="1">
                <a:gsLst>
                  <a:gs pos="0">
                    <a:schemeClr val="accent2">
                      <a:lumMod val="50000"/>
                      <a:shade val="51000"/>
                      <a:satMod val="130000"/>
                    </a:schemeClr>
                  </a:gs>
                  <a:gs pos="80000">
                    <a:schemeClr val="accent2">
                      <a:lumMod val="50000"/>
                      <a:shade val="93000"/>
                      <a:satMod val="130000"/>
                    </a:schemeClr>
                  </a:gs>
                  <a:gs pos="100000">
                    <a:schemeClr val="accent2">
                      <a:lumMod val="5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3F-30D9-4759-9E08-8D957C9970DB}"/>
              </c:ext>
            </c:extLst>
          </c:dPt>
          <c:dPt>
            <c:idx val="32"/>
            <c:bubble3D val="0"/>
            <c:spPr>
              <a:gradFill rotWithShape="1">
                <a:gsLst>
                  <a:gs pos="0">
                    <a:schemeClr val="accent3">
                      <a:lumMod val="50000"/>
                      <a:shade val="51000"/>
                      <a:satMod val="130000"/>
                    </a:schemeClr>
                  </a:gs>
                  <a:gs pos="80000">
                    <a:schemeClr val="accent3">
                      <a:lumMod val="50000"/>
                      <a:shade val="93000"/>
                      <a:satMod val="130000"/>
                    </a:schemeClr>
                  </a:gs>
                  <a:gs pos="100000">
                    <a:schemeClr val="accent3">
                      <a:lumMod val="5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41-30D9-4759-9E08-8D957C9970DB}"/>
              </c:ext>
            </c:extLst>
          </c:dPt>
          <c:dPt>
            <c:idx val="33"/>
            <c:bubble3D val="0"/>
            <c:spPr>
              <a:gradFill rotWithShape="1">
                <a:gsLst>
                  <a:gs pos="0">
                    <a:schemeClr val="accent4">
                      <a:lumMod val="50000"/>
                      <a:shade val="51000"/>
                      <a:satMod val="130000"/>
                    </a:schemeClr>
                  </a:gs>
                  <a:gs pos="80000">
                    <a:schemeClr val="accent4">
                      <a:lumMod val="50000"/>
                      <a:shade val="93000"/>
                      <a:satMod val="130000"/>
                    </a:schemeClr>
                  </a:gs>
                  <a:gs pos="100000">
                    <a:schemeClr val="accent4">
                      <a:lumMod val="5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43-30D9-4759-9E08-8D957C9970DB}"/>
              </c:ext>
            </c:extLst>
          </c:dPt>
          <c:dPt>
            <c:idx val="34"/>
            <c:bubble3D val="0"/>
            <c:spPr>
              <a:gradFill rotWithShape="1">
                <a:gsLst>
                  <a:gs pos="0">
                    <a:schemeClr val="accent5">
                      <a:lumMod val="50000"/>
                      <a:shade val="51000"/>
                      <a:satMod val="130000"/>
                    </a:schemeClr>
                  </a:gs>
                  <a:gs pos="80000">
                    <a:schemeClr val="accent5">
                      <a:lumMod val="50000"/>
                      <a:shade val="93000"/>
                      <a:satMod val="130000"/>
                    </a:schemeClr>
                  </a:gs>
                  <a:gs pos="100000">
                    <a:schemeClr val="accent5">
                      <a:lumMod val="5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45-30D9-4759-9E08-8D957C9970DB}"/>
              </c:ext>
            </c:extLst>
          </c:dPt>
          <c:dPt>
            <c:idx val="35"/>
            <c:bubble3D val="0"/>
            <c:spPr>
              <a:gradFill rotWithShape="1">
                <a:gsLst>
                  <a:gs pos="0">
                    <a:schemeClr val="accent6">
                      <a:lumMod val="50000"/>
                      <a:shade val="51000"/>
                      <a:satMod val="130000"/>
                    </a:schemeClr>
                  </a:gs>
                  <a:gs pos="80000">
                    <a:schemeClr val="accent6">
                      <a:lumMod val="50000"/>
                      <a:shade val="93000"/>
                      <a:satMod val="130000"/>
                    </a:schemeClr>
                  </a:gs>
                  <a:gs pos="100000">
                    <a:schemeClr val="accent6">
                      <a:lumMod val="5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47-30D9-4759-9E08-8D957C9970DB}"/>
              </c:ext>
            </c:extLst>
          </c:dPt>
          <c:dPt>
            <c:idx val="36"/>
            <c:bubble3D val="0"/>
            <c:spPr>
              <a:gradFill rotWithShape="1">
                <a:gsLst>
                  <a:gs pos="0">
                    <a:schemeClr val="accent1">
                      <a:lumMod val="70000"/>
                      <a:lumOff val="30000"/>
                      <a:shade val="51000"/>
                      <a:satMod val="130000"/>
                    </a:schemeClr>
                  </a:gs>
                  <a:gs pos="80000">
                    <a:schemeClr val="accent1">
                      <a:lumMod val="70000"/>
                      <a:lumOff val="30000"/>
                      <a:shade val="93000"/>
                      <a:satMod val="130000"/>
                    </a:schemeClr>
                  </a:gs>
                  <a:gs pos="100000">
                    <a:schemeClr val="accent1">
                      <a:lumMod val="70000"/>
                      <a:lumOff val="3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49-30D9-4759-9E08-8D957C9970DB}"/>
              </c:ext>
            </c:extLst>
          </c:dPt>
          <c:dPt>
            <c:idx val="37"/>
            <c:bubble3D val="0"/>
            <c:spPr>
              <a:gradFill rotWithShape="1">
                <a:gsLst>
                  <a:gs pos="0">
                    <a:schemeClr val="accent2">
                      <a:lumMod val="70000"/>
                      <a:lumOff val="30000"/>
                      <a:shade val="51000"/>
                      <a:satMod val="130000"/>
                    </a:schemeClr>
                  </a:gs>
                  <a:gs pos="80000">
                    <a:schemeClr val="accent2">
                      <a:lumMod val="70000"/>
                      <a:lumOff val="30000"/>
                      <a:shade val="93000"/>
                      <a:satMod val="130000"/>
                    </a:schemeClr>
                  </a:gs>
                  <a:gs pos="100000">
                    <a:schemeClr val="accent2">
                      <a:lumMod val="70000"/>
                      <a:lumOff val="30000"/>
                      <a:shade val="94000"/>
                      <a:satMod val="135000"/>
                    </a:schemeClr>
                  </a:gs>
                </a:gsLst>
                <a:lin ang="16200000" scaled="0"/>
              </a:gradFill>
              <a:ln>
                <a:noFill/>
              </a:ln>
              <a:effectLst>
                <a:outerShdw blurRad="40000" dist="23000" dir="5400000" rotWithShape="0">
                  <a:srgbClr val="000000">
                    <a:alpha val="35000"/>
                  </a:srgbClr>
                </a:outerShdw>
              </a:effectLst>
              <a:sp3d/>
            </c:spPr>
            <c:extLst xmlns:c16r2="http://schemas.microsoft.com/office/drawing/2015/06/chart">
              <c:ext xmlns:c16="http://schemas.microsoft.com/office/drawing/2014/chart" uri="{C3380CC4-5D6E-409C-BE32-E72D297353CC}">
                <c16:uniqueId val="{0000004B-30D9-4759-9E08-8D957C9970DB}"/>
              </c:ext>
            </c:extLst>
          </c:dPt>
          <c:dLbls>
            <c:dLbl>
              <c:idx val="0"/>
              <c:layout>
                <c:manualLayout>
                  <c:x val="-3.7777329322393374E-2"/>
                  <c:y val="-5.8207960305265753E-2"/>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30D9-4759-9E08-8D957C9970DB}"/>
                </c:ext>
                <c:ext xmlns:c15="http://schemas.microsoft.com/office/drawing/2012/chart" uri="{CE6537A1-D6FC-4f65-9D91-7224C49458BB}"/>
              </c:extLst>
            </c:dLbl>
            <c:dLbl>
              <c:idx val="1"/>
              <c:layout>
                <c:manualLayout>
                  <c:x val="-3.3667136010765383E-3"/>
                  <c:y val="1.0387146032673909E-2"/>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30D9-4759-9E08-8D957C9970DB}"/>
                </c:ext>
                <c:ext xmlns:c15="http://schemas.microsoft.com/office/drawing/2012/chart" uri="{CE6537A1-D6FC-4f65-9D91-7224C49458BB}"/>
              </c:extLst>
            </c:dLbl>
            <c:dLbl>
              <c:idx val="2"/>
              <c:layout>
                <c:manualLayout>
                  <c:x val="-3.0631893323662653E-2"/>
                  <c:y val="1.6473155090619359E-2"/>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5-30D9-4759-9E08-8D957C9970DB}"/>
                </c:ext>
                <c:ext xmlns:c15="http://schemas.microsoft.com/office/drawing/2012/chart" uri="{CE6537A1-D6FC-4f65-9D91-7224C49458BB}"/>
              </c:extLst>
            </c:dLbl>
            <c:dLbl>
              <c:idx val="3"/>
              <c:layout>
                <c:manualLayout>
                  <c:x val="-3.016960587751661E-2"/>
                  <c:y val="-6.3451984033632289E-3"/>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7-30D9-4759-9E08-8D957C9970DB}"/>
                </c:ext>
                <c:ext xmlns:c15="http://schemas.microsoft.com/office/drawing/2012/chart" uri="{CE6537A1-D6FC-4f65-9D91-7224C49458BB}">
                  <c15:layout>
                    <c:manualLayout>
                      <c:w val="0.21406393925510742"/>
                      <c:h val="0.11376170009968528"/>
                    </c:manualLayout>
                  </c15:layout>
                </c:ext>
              </c:extLst>
            </c:dLbl>
            <c:dLbl>
              <c:idx val="4"/>
              <c:layout>
                <c:manualLayout>
                  <c:x val="2.1342768998253707E-2"/>
                  <c:y val="-4.7687229148084147E-2"/>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9-30D9-4759-9E08-8D957C9970DB}"/>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it-IT"/>
              </a:p>
            </c:txPr>
            <c:dLblPos val="bestFit"/>
            <c:showLegendKey val="0"/>
            <c:showVal val="1"/>
            <c:showCatName val="1"/>
            <c:showSerName val="0"/>
            <c:showPercent val="1"/>
            <c:showBubbleSize val="0"/>
            <c:showLeaderLines val="1"/>
            <c:leaderLines>
              <c:spPr>
                <a:ln w="9525">
                  <a:solidFill>
                    <a:schemeClr val="tx2">
                      <a:lumMod val="35000"/>
                      <a:lumOff val="65000"/>
                    </a:schemeClr>
                  </a:solidFill>
                </a:ln>
                <a:effectLst/>
              </c:spPr>
            </c:leaderLines>
            <c:extLst xmlns:c16r2="http://schemas.microsoft.com/office/drawing/2015/06/chart">
              <c:ext xmlns:c15="http://schemas.microsoft.com/office/drawing/2012/chart" uri="{CE6537A1-D6FC-4f65-9D91-7224C49458BB}"/>
            </c:extLst>
          </c:dLbls>
          <c:cat>
            <c:strRef>
              <c:f>Foglio1!$A$2:$A$6</c:f>
              <c:strCache>
                <c:ptCount val="5"/>
                <c:pt idx="0">
                  <c:v>Triage telefonici</c:v>
                </c:pt>
                <c:pt idx="1">
                  <c:v>Visite domiciliari</c:v>
                </c:pt>
                <c:pt idx="2">
                  <c:v>Visite CRA</c:v>
                </c:pt>
                <c:pt idx="3">
                  <c:v>Terapie</c:v>
                </c:pt>
                <c:pt idx="4">
                  <c:v>Altro</c:v>
                </c:pt>
              </c:strCache>
            </c:strRef>
          </c:cat>
          <c:val>
            <c:numRef>
              <c:f>Foglio1!$B$2:$B$6</c:f>
              <c:numCache>
                <c:formatCode>_-* #,##0_-;\-* #,##0_-;_-* "-"??_-;_-@_-</c:formatCode>
                <c:ptCount val="5"/>
                <c:pt idx="0">
                  <c:v>18624</c:v>
                </c:pt>
                <c:pt idx="1">
                  <c:v>14505</c:v>
                </c:pt>
                <c:pt idx="2">
                  <c:v>12596</c:v>
                </c:pt>
                <c:pt idx="3">
                  <c:v>4700</c:v>
                </c:pt>
                <c:pt idx="4">
                  <c:v>13083</c:v>
                </c:pt>
              </c:numCache>
            </c:numRef>
          </c:val>
          <c:extLst xmlns:c16r2="http://schemas.microsoft.com/office/drawing/2015/06/chart">
            <c:ext xmlns:c16="http://schemas.microsoft.com/office/drawing/2014/chart" uri="{C3380CC4-5D6E-409C-BE32-E72D297353CC}">
              <c16:uniqueId val="{0000004C-30D9-4759-9E08-8D957C9970DB}"/>
            </c:ext>
          </c:extLst>
        </c:ser>
        <c:dLbls>
          <c:showLegendKey val="0"/>
          <c:showVal val="0"/>
          <c:showCatName val="0"/>
          <c:showSerName val="0"/>
          <c:showPercent val="0"/>
          <c:showBubbleSize val="0"/>
          <c:showLeaderLines val="1"/>
        </c:dLbls>
      </c:pie3DChart>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it-IT"/>
          </a:p>
        </c:txPr>
      </c:dTable>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xmlns="" id="{C94941FD-F17E-453C-9578-09A70D32DCF3}"/>
              </a:ext>
            </a:extLst>
          </p:cNvPr>
          <p:cNvSpPr>
            <a:spLocks noGrp="1" noChangeArrowheads="1"/>
          </p:cNvSpPr>
          <p:nvPr>
            <p:ph type="hdr" sz="quarter"/>
          </p:nvPr>
        </p:nvSpPr>
        <p:spPr bwMode="auto">
          <a:xfrm>
            <a:off x="0" y="0"/>
            <a:ext cx="288925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it-IT" altLang="it-IT"/>
          </a:p>
        </p:txBody>
      </p:sp>
      <p:sp>
        <p:nvSpPr>
          <p:cNvPr id="110595" name="Rectangle 3">
            <a:extLst>
              <a:ext uri="{FF2B5EF4-FFF2-40B4-BE49-F238E27FC236}">
                <a16:creationId xmlns:a16="http://schemas.microsoft.com/office/drawing/2014/main" xmlns="" id="{275362B3-9BE1-444D-ABD7-E54B78BF01EC}"/>
              </a:ext>
            </a:extLst>
          </p:cNvPr>
          <p:cNvSpPr>
            <a:spLocks noGrp="1" noChangeArrowheads="1"/>
          </p:cNvSpPr>
          <p:nvPr>
            <p:ph type="dt" sz="quarter" idx="1"/>
          </p:nvPr>
        </p:nvSpPr>
        <p:spPr bwMode="auto">
          <a:xfrm>
            <a:off x="3778250" y="0"/>
            <a:ext cx="288925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ED33AFEF-7231-4AE4-B7F5-AC42200FB776}" type="datetimeFigureOut">
              <a:rPr lang="it-IT" altLang="it-IT"/>
              <a:pPr>
                <a:defRPr/>
              </a:pPr>
              <a:t>26/10/2020</a:t>
            </a:fld>
            <a:endParaRPr lang="it-IT" altLang="it-IT"/>
          </a:p>
        </p:txBody>
      </p:sp>
      <p:sp>
        <p:nvSpPr>
          <p:cNvPr id="110596" name="Rectangle 4">
            <a:extLst>
              <a:ext uri="{FF2B5EF4-FFF2-40B4-BE49-F238E27FC236}">
                <a16:creationId xmlns:a16="http://schemas.microsoft.com/office/drawing/2014/main" xmlns="" id="{F83AFAE2-DBDE-44A2-86FB-FEEC06AB1A4A}"/>
              </a:ext>
            </a:extLst>
          </p:cNvPr>
          <p:cNvSpPr>
            <a:spLocks noGrp="1" noChangeArrowheads="1"/>
          </p:cNvSpPr>
          <p:nvPr>
            <p:ph type="ftr" sz="quarter" idx="2"/>
          </p:nvPr>
        </p:nvSpPr>
        <p:spPr bwMode="auto">
          <a:xfrm>
            <a:off x="0" y="9428163"/>
            <a:ext cx="288925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it-IT" altLang="it-IT"/>
          </a:p>
        </p:txBody>
      </p:sp>
      <p:sp>
        <p:nvSpPr>
          <p:cNvPr id="110597" name="Rectangle 5">
            <a:extLst>
              <a:ext uri="{FF2B5EF4-FFF2-40B4-BE49-F238E27FC236}">
                <a16:creationId xmlns:a16="http://schemas.microsoft.com/office/drawing/2014/main" xmlns="" id="{BDABCDAD-ECDB-43A2-8369-393282025C31}"/>
              </a:ext>
            </a:extLst>
          </p:cNvPr>
          <p:cNvSpPr>
            <a:spLocks noGrp="1" noChangeArrowheads="1"/>
          </p:cNvSpPr>
          <p:nvPr>
            <p:ph type="sldNum" sz="quarter" idx="3"/>
          </p:nvPr>
        </p:nvSpPr>
        <p:spPr bwMode="auto">
          <a:xfrm>
            <a:off x="3778250" y="9428163"/>
            <a:ext cx="288925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091EE34-0C7C-47D9-A27A-72DE54304A0C}"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85220031-0B60-46B7-8C5E-76EC47DB2F13}"/>
              </a:ext>
            </a:extLst>
          </p:cNvPr>
          <p:cNvSpPr>
            <a:spLocks noGrp="1"/>
          </p:cNvSpPr>
          <p:nvPr>
            <p:ph type="hdr" sz="quarter"/>
          </p:nvPr>
        </p:nvSpPr>
        <p:spPr>
          <a:xfrm>
            <a:off x="0" y="0"/>
            <a:ext cx="2889250" cy="496888"/>
          </a:xfrm>
          <a:prstGeom prst="rect">
            <a:avLst/>
          </a:prstGeom>
        </p:spPr>
        <p:txBody>
          <a:bodyPr vert="horz" lIns="91440" tIns="45720" rIns="91440" bIns="45720" rtlCol="0"/>
          <a:lstStyle>
            <a:lvl1pPr algn="l" eaLnBrk="1" hangingPunct="1">
              <a:defRPr sz="1200">
                <a:latin typeface="Arial" charset="0"/>
                <a:ea typeface="+mn-ea"/>
              </a:defRPr>
            </a:lvl1pPr>
          </a:lstStyle>
          <a:p>
            <a:pPr>
              <a:defRPr/>
            </a:pPr>
            <a:endParaRPr lang="it-IT"/>
          </a:p>
        </p:txBody>
      </p:sp>
      <p:sp>
        <p:nvSpPr>
          <p:cNvPr id="3" name="Segnaposto data 2">
            <a:extLst>
              <a:ext uri="{FF2B5EF4-FFF2-40B4-BE49-F238E27FC236}">
                <a16:creationId xmlns:a16="http://schemas.microsoft.com/office/drawing/2014/main" xmlns="" id="{66A48B0A-2050-49F8-9DDE-894A969DF37E}"/>
              </a:ext>
            </a:extLst>
          </p:cNvPr>
          <p:cNvSpPr>
            <a:spLocks noGrp="1"/>
          </p:cNvSpPr>
          <p:nvPr>
            <p:ph type="dt" idx="1"/>
          </p:nvPr>
        </p:nvSpPr>
        <p:spPr>
          <a:xfrm>
            <a:off x="3778250" y="0"/>
            <a:ext cx="288925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68592B10-CF4A-4EB2-8856-483DCA75A67F}" type="datetimeFigureOut">
              <a:rPr lang="it-IT"/>
              <a:pPr>
                <a:defRPr/>
              </a:pPr>
              <a:t>26/10/2020</a:t>
            </a:fld>
            <a:endParaRPr lang="it-IT"/>
          </a:p>
        </p:txBody>
      </p:sp>
      <p:sp>
        <p:nvSpPr>
          <p:cNvPr id="4" name="Segnaposto immagine diapositiva 3">
            <a:extLst>
              <a:ext uri="{FF2B5EF4-FFF2-40B4-BE49-F238E27FC236}">
                <a16:creationId xmlns:a16="http://schemas.microsoft.com/office/drawing/2014/main" xmlns="" id="{26CABF67-754B-4C8A-8CEB-A1BD08969FED}"/>
              </a:ext>
            </a:extLst>
          </p:cNvPr>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xmlns="" id="{2670C333-F089-44F4-AD46-0FACEA48D2EB}"/>
              </a:ext>
            </a:extLst>
          </p:cNvPr>
          <p:cNvSpPr>
            <a:spLocks noGrp="1"/>
          </p:cNvSpPr>
          <p:nvPr>
            <p:ph type="body" sz="quarter" idx="3"/>
          </p:nvPr>
        </p:nvSpPr>
        <p:spPr>
          <a:xfrm>
            <a:off x="666750" y="4714875"/>
            <a:ext cx="5335588" cy="4467225"/>
          </a:xfrm>
          <a:prstGeom prst="rect">
            <a:avLst/>
          </a:prstGeom>
        </p:spPr>
        <p:txBody>
          <a:bodyPr vert="horz" wrap="square" lIns="91440" tIns="45720" rIns="91440" bIns="45720" numCol="1" anchor="t" anchorCtr="0" compatLnSpc="1">
            <a:prstTxWarp prst="textNoShape">
              <a:avLst/>
            </a:prstTxWarp>
            <a:normAutofit/>
          </a:bodyPr>
          <a:lstStyle/>
          <a:p>
            <a:pPr lvl="0"/>
            <a:r>
              <a:rPr lang="it-IT" altLang="it-IT" noProof="0"/>
              <a:t>Fare clic per modificare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6" name="Segnaposto piè di pagina 5">
            <a:extLst>
              <a:ext uri="{FF2B5EF4-FFF2-40B4-BE49-F238E27FC236}">
                <a16:creationId xmlns:a16="http://schemas.microsoft.com/office/drawing/2014/main" xmlns="" id="{69259C9C-5D50-4FC6-A62B-DF31E9185331}"/>
              </a:ext>
            </a:extLst>
          </p:cNvPr>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eaLnBrk="1" hangingPunct="1">
              <a:defRPr sz="1200">
                <a:latin typeface="Arial" charset="0"/>
                <a:ea typeface="+mn-ea"/>
              </a:defRPr>
            </a:lvl1pPr>
          </a:lstStyle>
          <a:p>
            <a:pPr>
              <a:defRPr/>
            </a:pPr>
            <a:endParaRPr lang="it-IT"/>
          </a:p>
        </p:txBody>
      </p:sp>
      <p:sp>
        <p:nvSpPr>
          <p:cNvPr id="7" name="Segnaposto numero diapositiva 6">
            <a:extLst>
              <a:ext uri="{FF2B5EF4-FFF2-40B4-BE49-F238E27FC236}">
                <a16:creationId xmlns:a16="http://schemas.microsoft.com/office/drawing/2014/main" xmlns="" id="{6CF654AA-205C-4803-A9E8-2DF38D1C31D3}"/>
              </a:ext>
            </a:extLst>
          </p:cNvPr>
          <p:cNvSpPr>
            <a:spLocks noGrp="1"/>
          </p:cNvSpPr>
          <p:nvPr>
            <p:ph type="sldNum" sz="quarter" idx="5"/>
          </p:nvPr>
        </p:nvSpPr>
        <p:spPr>
          <a:xfrm>
            <a:off x="3778250" y="9428163"/>
            <a:ext cx="288925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C901C0F-19CA-4225-BB6C-12A9E9215AB9}" type="slidenum">
              <a:rPr lang="it-IT" altLang="it-IT"/>
              <a:pPr>
                <a:defRPr/>
              </a:pPr>
              <a:t>‹N›</a:t>
            </a:fld>
            <a:endParaRPr lang="it-IT" altLang="it-IT"/>
          </a:p>
        </p:txBody>
      </p:sp>
    </p:spTree>
    <p:extLst>
      <p:ext uri="{BB962C8B-B14F-4D97-AF65-F5344CB8AC3E}">
        <p14:creationId xmlns:p14="http://schemas.microsoft.com/office/powerpoint/2010/main" val="8499946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9EAA07AF-4E49-41F5-9B10-199A1A352217}"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1BF6ECD9-F347-4122-ABEE-E2C1ADA709E4}" type="slidenum">
              <a:rPr lang="it-IT" altLang="it-IT" smtClean="0"/>
              <a:pPr>
                <a:defRPr/>
              </a:pPr>
              <a:t>‹N›</a:t>
            </a:fld>
            <a:endParaRPr lang="it-IT" altLang="it-IT"/>
          </a:p>
        </p:txBody>
      </p:sp>
      <p:pic>
        <p:nvPicPr>
          <p:cNvPr id="8" name="Picture 13">
            <a:extLst>
              <a:ext uri="{FF2B5EF4-FFF2-40B4-BE49-F238E27FC236}">
                <a16:creationId xmlns:a16="http://schemas.microsoft.com/office/drawing/2014/main" xmlns="" id="{48CE26C7-DABB-40D6-9883-1D1A52404B9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08850" y="6524625"/>
            <a:ext cx="16922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9729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fld id="{273A21F0-312B-4BD8-BCD6-F793F1E1B0B9}"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C59DC880-0A78-4FF1-A07B-880ADCE4343F}" type="slidenum">
              <a:rPr lang="it-IT" altLang="it-IT" smtClean="0"/>
              <a:pPr>
                <a:defRPr/>
              </a:pPr>
              <a:t>‹N›</a:t>
            </a:fld>
            <a:endParaRPr lang="it-IT" altLang="it-IT"/>
          </a:p>
        </p:txBody>
      </p:sp>
    </p:spTree>
    <p:extLst>
      <p:ext uri="{BB962C8B-B14F-4D97-AF65-F5344CB8AC3E}">
        <p14:creationId xmlns:p14="http://schemas.microsoft.com/office/powerpoint/2010/main" val="218320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fld id="{273A21F0-312B-4BD8-BCD6-F793F1E1B0B9}"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C59DC880-0A78-4FF1-A07B-880ADCE4343F}" type="slidenum">
              <a:rPr lang="it-IT" altLang="it-IT" smtClean="0"/>
              <a:pPr>
                <a:defRPr/>
              </a:pPr>
              <a:t>‹N›</a:t>
            </a:fld>
            <a:endParaRPr lang="it-IT" altLang="it-IT"/>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7613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273A21F0-312B-4BD8-BCD6-F793F1E1B0B9}" type="datetime4">
              <a:rPr lang="it-IT" altLang="it-IT" smtClean="0"/>
              <a:pPr>
                <a:defRPr/>
              </a:pPr>
              <a:t>26 ottobre 2020</a:t>
            </a:fld>
            <a:endParaRPr lang="it-IT" altLang="it-IT"/>
          </a:p>
        </p:txBody>
      </p:sp>
      <p:sp>
        <p:nvSpPr>
          <p:cNvPr id="6" name="Footer Placeholder 5"/>
          <p:cNvSpPr>
            <a:spLocks noGrp="1"/>
          </p:cNvSpPr>
          <p:nvPr>
            <p:ph type="ftr" sz="quarter" idx="11"/>
          </p:nvPr>
        </p:nvSpPr>
        <p:spPr/>
        <p:txBody>
          <a:bodyPr/>
          <a:lstStyle/>
          <a:p>
            <a:pPr>
              <a:defRPr/>
            </a:pPr>
            <a:endParaRPr lang="it-IT" altLang="it-IT"/>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C59DC880-0A78-4FF1-A07B-880ADCE4343F}" type="slidenum">
              <a:rPr lang="it-IT" altLang="it-IT" smtClean="0"/>
              <a:pPr>
                <a:defRPr/>
              </a:pPr>
              <a:t>‹N›</a:t>
            </a:fld>
            <a:endParaRPr lang="it-IT" altLang="it-IT"/>
          </a:p>
        </p:txBody>
      </p:sp>
    </p:spTree>
    <p:extLst>
      <p:ext uri="{BB962C8B-B14F-4D97-AF65-F5344CB8AC3E}">
        <p14:creationId xmlns:p14="http://schemas.microsoft.com/office/powerpoint/2010/main" val="2573482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273A21F0-312B-4BD8-BCD6-F793F1E1B0B9}" type="datetime4">
              <a:rPr lang="it-IT" altLang="it-IT" smtClean="0"/>
              <a:pPr>
                <a:defRPr/>
              </a:pPr>
              <a:t>26 ottobre 2020</a:t>
            </a:fld>
            <a:endParaRPr lang="it-IT" altLang="it-IT"/>
          </a:p>
        </p:txBody>
      </p:sp>
      <p:sp>
        <p:nvSpPr>
          <p:cNvPr id="6" name="Footer Placeholder 5"/>
          <p:cNvSpPr>
            <a:spLocks noGrp="1"/>
          </p:cNvSpPr>
          <p:nvPr>
            <p:ph type="ftr" sz="quarter" idx="11"/>
          </p:nvPr>
        </p:nvSpPr>
        <p:spPr/>
        <p:txBody>
          <a:bodyPr/>
          <a:lstStyle/>
          <a:p>
            <a:pPr>
              <a:defRPr/>
            </a:pPr>
            <a:endParaRPr lang="it-IT" altLang="it-IT"/>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C59DC880-0A78-4FF1-A07B-880ADCE4343F}" type="slidenum">
              <a:rPr lang="it-IT" altLang="it-IT" smtClean="0"/>
              <a:pPr>
                <a:defRPr/>
              </a:pPr>
              <a:t>‹N›</a:t>
            </a:fld>
            <a:endParaRPr lang="it-IT" altLang="it-IT"/>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7405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273A21F0-312B-4BD8-BCD6-F793F1E1B0B9}" type="datetime4">
              <a:rPr lang="it-IT" altLang="it-IT" smtClean="0"/>
              <a:pPr>
                <a:defRPr/>
              </a:pPr>
              <a:t>26 ottobre 2020</a:t>
            </a:fld>
            <a:endParaRPr lang="it-IT" altLang="it-IT"/>
          </a:p>
        </p:txBody>
      </p:sp>
      <p:sp>
        <p:nvSpPr>
          <p:cNvPr id="6" name="Footer Placeholder 5"/>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C59DC880-0A78-4FF1-A07B-880ADCE4343F}" type="slidenum">
              <a:rPr lang="it-IT" altLang="it-IT" smtClean="0"/>
              <a:pPr>
                <a:defRPr/>
              </a:pPr>
              <a:t>‹N›</a:t>
            </a:fld>
            <a:endParaRPr lang="it-IT" altLang="it-IT"/>
          </a:p>
        </p:txBody>
      </p:sp>
    </p:spTree>
    <p:extLst>
      <p:ext uri="{BB962C8B-B14F-4D97-AF65-F5344CB8AC3E}">
        <p14:creationId xmlns:p14="http://schemas.microsoft.com/office/powerpoint/2010/main" val="4112198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fld id="{373FD419-D829-4324-A532-A563EE39078B}"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C5DE1D72-070F-4C72-AC63-5D128F176583}" type="slidenum">
              <a:rPr lang="it-IT" altLang="it-IT" smtClean="0"/>
              <a:pPr>
                <a:defRPr/>
              </a:pPr>
              <a:t>‹N›</a:t>
            </a:fld>
            <a:endParaRPr lang="it-IT" altLang="it-IT"/>
          </a:p>
        </p:txBody>
      </p:sp>
    </p:spTree>
    <p:extLst>
      <p:ext uri="{BB962C8B-B14F-4D97-AF65-F5344CB8AC3E}">
        <p14:creationId xmlns:p14="http://schemas.microsoft.com/office/powerpoint/2010/main" val="191600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fld id="{219C6B90-0FC8-4A54-BD50-0DD9EEB4A8AF}"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D0CFEB5-4FDB-4993-950F-AD8533B9AD4D}" type="slidenum">
              <a:rPr lang="it-IT" altLang="it-IT" smtClean="0"/>
              <a:pPr>
                <a:defRPr/>
              </a:pPr>
              <a:t>‹N›</a:t>
            </a:fld>
            <a:endParaRPr lang="it-IT" altLang="it-IT"/>
          </a:p>
        </p:txBody>
      </p:sp>
    </p:spTree>
    <p:extLst>
      <p:ext uri="{BB962C8B-B14F-4D97-AF65-F5344CB8AC3E}">
        <p14:creationId xmlns:p14="http://schemas.microsoft.com/office/powerpoint/2010/main" val="270218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fld id="{F315F444-E964-4F66-938A-585DC72AC777}"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AC58C969-7FF1-40C9-AC63-FCA5F6477995}" type="slidenum">
              <a:rPr lang="it-IT" altLang="it-IT" smtClean="0"/>
              <a:pPr>
                <a:defRPr/>
              </a:pPr>
              <a:t>‹N›</a:t>
            </a:fld>
            <a:endParaRPr lang="it-IT" altLang="it-IT"/>
          </a:p>
        </p:txBody>
      </p:sp>
    </p:spTree>
    <p:extLst>
      <p:ext uri="{BB962C8B-B14F-4D97-AF65-F5344CB8AC3E}">
        <p14:creationId xmlns:p14="http://schemas.microsoft.com/office/powerpoint/2010/main" val="103966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fld id="{FAD06E62-7B25-44FA-B2EC-F73FA61EA1C2}" type="datetime4">
              <a:rPr lang="it-IT" altLang="it-IT" smtClean="0"/>
              <a:pPr>
                <a:defRPr/>
              </a:pPr>
              <a:t>26 ottobre 2020</a:t>
            </a:fld>
            <a:endParaRPr lang="it-IT" altLang="it-IT"/>
          </a:p>
        </p:txBody>
      </p:sp>
      <p:sp>
        <p:nvSpPr>
          <p:cNvPr id="5" name="Footer Placeholder 4"/>
          <p:cNvSpPr>
            <a:spLocks noGrp="1"/>
          </p:cNvSpPr>
          <p:nvPr>
            <p:ph type="ftr" sz="quarter" idx="11"/>
          </p:nvPr>
        </p:nvSpPr>
        <p:spPr/>
        <p:txBody>
          <a:bodyPr/>
          <a:lstStyle/>
          <a:p>
            <a:pPr>
              <a:defRPr/>
            </a:pPr>
            <a:endParaRPr lang="it-IT" altLang="it-IT"/>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B680441-A1EE-420D-A0E5-5B36B02A2541}" type="slidenum">
              <a:rPr lang="it-IT" altLang="it-IT" smtClean="0"/>
              <a:pPr>
                <a:defRPr/>
              </a:pPr>
              <a:t>‹N›</a:t>
            </a:fld>
            <a:endParaRPr lang="it-IT" altLang="it-IT"/>
          </a:p>
        </p:txBody>
      </p:sp>
    </p:spTree>
    <p:extLst>
      <p:ext uri="{BB962C8B-B14F-4D97-AF65-F5344CB8AC3E}">
        <p14:creationId xmlns:p14="http://schemas.microsoft.com/office/powerpoint/2010/main" val="318475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fld id="{5D724FD9-FB99-42C3-8A1E-EE7E17223BA2}" type="datetime4">
              <a:rPr lang="it-IT" altLang="it-IT" smtClean="0"/>
              <a:pPr>
                <a:defRPr/>
              </a:pPr>
              <a:t>26 ottobre 2020</a:t>
            </a:fld>
            <a:endParaRPr lang="it-IT" altLang="it-IT"/>
          </a:p>
        </p:txBody>
      </p:sp>
      <p:sp>
        <p:nvSpPr>
          <p:cNvPr id="6" name="Footer Placeholder 5"/>
          <p:cNvSpPr>
            <a:spLocks noGrp="1"/>
          </p:cNvSpPr>
          <p:nvPr>
            <p:ph type="ftr" sz="quarter" idx="11"/>
          </p:nvPr>
        </p:nvSpPr>
        <p:spPr/>
        <p:txBody>
          <a:bodyPr/>
          <a:lstStyle/>
          <a:p>
            <a:pPr>
              <a:defRPr/>
            </a:pPr>
            <a:endParaRPr lang="it-IT" altLang="it-IT"/>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995A864-93CD-4567-9245-5AE46EBE4638}" type="slidenum">
              <a:rPr lang="it-IT" altLang="it-IT" smtClean="0"/>
              <a:pPr>
                <a:defRPr/>
              </a:pPr>
              <a:t>‹N›</a:t>
            </a:fld>
            <a:endParaRPr lang="it-IT" altLang="it-IT"/>
          </a:p>
        </p:txBody>
      </p:sp>
    </p:spTree>
    <p:extLst>
      <p:ext uri="{BB962C8B-B14F-4D97-AF65-F5344CB8AC3E}">
        <p14:creationId xmlns:p14="http://schemas.microsoft.com/office/powerpoint/2010/main" val="2373681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fld id="{CE46497E-556B-4212-8291-A7C4CDF349D5}" type="datetime4">
              <a:rPr lang="it-IT" altLang="it-IT" smtClean="0"/>
              <a:pPr>
                <a:defRPr/>
              </a:pPr>
              <a:t>26 ottobre 2020</a:t>
            </a:fld>
            <a:endParaRPr lang="it-IT" altLang="it-IT"/>
          </a:p>
        </p:txBody>
      </p:sp>
      <p:sp>
        <p:nvSpPr>
          <p:cNvPr id="8" name="Footer Placeholder 7"/>
          <p:cNvSpPr>
            <a:spLocks noGrp="1"/>
          </p:cNvSpPr>
          <p:nvPr>
            <p:ph type="ftr" sz="quarter" idx="11"/>
          </p:nvPr>
        </p:nvSpPr>
        <p:spPr/>
        <p:txBody>
          <a:bodyPr/>
          <a:lstStyle/>
          <a:p>
            <a:pPr>
              <a:defRPr/>
            </a:pPr>
            <a:endParaRPr lang="it-IT" altLang="it-IT"/>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F2C8E3E1-8CF1-487B-8230-30D4E59569C6}" type="slidenum">
              <a:rPr lang="it-IT" altLang="it-IT" smtClean="0"/>
              <a:pPr>
                <a:defRPr/>
              </a:pPr>
              <a:t>‹N›</a:t>
            </a:fld>
            <a:endParaRPr lang="it-IT" altLang="it-IT"/>
          </a:p>
        </p:txBody>
      </p:sp>
    </p:spTree>
    <p:extLst>
      <p:ext uri="{BB962C8B-B14F-4D97-AF65-F5344CB8AC3E}">
        <p14:creationId xmlns:p14="http://schemas.microsoft.com/office/powerpoint/2010/main" val="3426721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a:defRPr/>
            </a:pPr>
            <a:fld id="{3B0DB38F-E839-4C08-B962-339326542838}" type="datetime4">
              <a:rPr lang="it-IT" altLang="it-IT" smtClean="0"/>
              <a:pPr>
                <a:defRPr/>
              </a:pPr>
              <a:t>26 ottobre 2020</a:t>
            </a:fld>
            <a:endParaRPr lang="it-IT" altLang="it-IT"/>
          </a:p>
        </p:txBody>
      </p:sp>
      <p:sp>
        <p:nvSpPr>
          <p:cNvPr id="4" name="Footer Placeholder 3"/>
          <p:cNvSpPr>
            <a:spLocks noGrp="1"/>
          </p:cNvSpPr>
          <p:nvPr>
            <p:ph type="ftr" sz="quarter" idx="11"/>
          </p:nvPr>
        </p:nvSpPr>
        <p:spPr/>
        <p:txBody>
          <a:bodyPr/>
          <a:lstStyle/>
          <a:p>
            <a:pPr>
              <a:defRPr/>
            </a:pPr>
            <a:endParaRPr lang="it-IT" altLang="it-IT"/>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4F1C38E9-3EBE-465D-8C3A-BAAB3FB0A261}" type="slidenum">
              <a:rPr lang="it-IT" altLang="it-IT" smtClean="0"/>
              <a:pPr>
                <a:defRPr/>
              </a:pPr>
              <a:t>‹N›</a:t>
            </a:fld>
            <a:endParaRPr lang="it-IT" altLang="it-IT"/>
          </a:p>
        </p:txBody>
      </p:sp>
    </p:spTree>
    <p:extLst>
      <p:ext uri="{BB962C8B-B14F-4D97-AF65-F5344CB8AC3E}">
        <p14:creationId xmlns:p14="http://schemas.microsoft.com/office/powerpoint/2010/main" val="364117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4AE2A9C-472A-4A62-A6B2-ABCF33630550}" type="datetime4">
              <a:rPr lang="it-IT" altLang="it-IT" smtClean="0"/>
              <a:pPr>
                <a:defRPr/>
              </a:pPr>
              <a:t>26 ottobre 2020</a:t>
            </a:fld>
            <a:endParaRPr lang="it-IT" altLang="it-IT"/>
          </a:p>
        </p:txBody>
      </p:sp>
      <p:sp>
        <p:nvSpPr>
          <p:cNvPr id="3" name="Footer Placeholder 2"/>
          <p:cNvSpPr>
            <a:spLocks noGrp="1"/>
          </p:cNvSpPr>
          <p:nvPr>
            <p:ph type="ftr" sz="quarter" idx="11"/>
          </p:nvPr>
        </p:nvSpPr>
        <p:spPr/>
        <p:txBody>
          <a:bodyPr/>
          <a:lstStyle/>
          <a:p>
            <a:pPr>
              <a:defRPr/>
            </a:pPr>
            <a:endParaRPr lang="it-IT" altLang="it-IT"/>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3E8DE390-30A2-4F9A-B211-00DCB35A7B20}" type="slidenum">
              <a:rPr lang="it-IT" altLang="it-IT" smtClean="0"/>
              <a:pPr>
                <a:defRPr/>
              </a:pPr>
              <a:t>‹N›</a:t>
            </a:fld>
            <a:endParaRPr lang="it-IT" altLang="it-IT"/>
          </a:p>
        </p:txBody>
      </p:sp>
    </p:spTree>
    <p:extLst>
      <p:ext uri="{BB962C8B-B14F-4D97-AF65-F5344CB8AC3E}">
        <p14:creationId xmlns:p14="http://schemas.microsoft.com/office/powerpoint/2010/main" val="1350240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E0B0EE77-E11A-4A2B-86D7-A461D4B81BCA}" type="datetime4">
              <a:rPr lang="it-IT" altLang="it-IT" smtClean="0"/>
              <a:pPr>
                <a:defRPr/>
              </a:pPr>
              <a:t>26 ottobre 2020</a:t>
            </a:fld>
            <a:endParaRPr lang="it-IT" altLang="it-IT"/>
          </a:p>
        </p:txBody>
      </p:sp>
      <p:sp>
        <p:nvSpPr>
          <p:cNvPr id="6" name="Footer Placeholder 5"/>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2AFAE3DD-D885-4056-B873-B34F1918A1D6}" type="slidenum">
              <a:rPr lang="it-IT" altLang="it-IT" smtClean="0"/>
              <a:pPr>
                <a:defRPr/>
              </a:pPr>
              <a:t>‹N›</a:t>
            </a:fld>
            <a:endParaRPr lang="it-IT" altLang="it-IT"/>
          </a:p>
        </p:txBody>
      </p:sp>
    </p:spTree>
    <p:extLst>
      <p:ext uri="{BB962C8B-B14F-4D97-AF65-F5344CB8AC3E}">
        <p14:creationId xmlns:p14="http://schemas.microsoft.com/office/powerpoint/2010/main" val="394982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F18148D3-DBA6-4B3B-800E-6499E4291793}" type="datetime4">
              <a:rPr lang="it-IT" altLang="it-IT" smtClean="0"/>
              <a:pPr>
                <a:defRPr/>
              </a:pPr>
              <a:t>26 ottobre 2020</a:t>
            </a:fld>
            <a:endParaRPr lang="it-IT" altLang="it-IT"/>
          </a:p>
        </p:txBody>
      </p:sp>
      <p:sp>
        <p:nvSpPr>
          <p:cNvPr id="6" name="Footer Placeholder 5"/>
          <p:cNvSpPr>
            <a:spLocks noGrp="1"/>
          </p:cNvSpPr>
          <p:nvPr>
            <p:ph type="ftr" sz="quarter" idx="11"/>
          </p:nvPr>
        </p:nvSpPr>
        <p:spPr/>
        <p:txBody>
          <a:bodyPr/>
          <a:lstStyle/>
          <a:p>
            <a:pPr>
              <a:defRPr/>
            </a:pPr>
            <a:endParaRPr lang="it-IT" alt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CA2CCBD-D3E8-4A31-A1B0-5B72EED142EF}" type="slidenum">
              <a:rPr lang="it-IT" altLang="it-IT" smtClean="0"/>
              <a:pPr>
                <a:defRPr/>
              </a:pPr>
              <a:t>‹N›</a:t>
            </a:fld>
            <a:endParaRPr lang="it-IT" altLang="it-IT"/>
          </a:p>
        </p:txBody>
      </p:sp>
    </p:spTree>
    <p:extLst>
      <p:ext uri="{BB962C8B-B14F-4D97-AF65-F5344CB8AC3E}">
        <p14:creationId xmlns:p14="http://schemas.microsoft.com/office/powerpoint/2010/main" val="223335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273A21F0-312B-4BD8-BCD6-F793F1E1B0B9}" type="datetime4">
              <a:rPr lang="it-IT" altLang="it-IT" smtClean="0"/>
              <a:pPr>
                <a:defRPr/>
              </a:pPr>
              <a:t>26 ottobre 2020</a:t>
            </a:fld>
            <a:endParaRPr lang="it-IT" altLang="it-IT"/>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it-IT" altLang="it-IT"/>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C59DC880-0A78-4FF1-A07B-880ADCE4343F}" type="slidenum">
              <a:rPr lang="it-IT" altLang="it-IT" smtClean="0"/>
              <a:pPr>
                <a:defRPr/>
              </a:pPr>
              <a:t>‹N›</a:t>
            </a:fld>
            <a:endParaRPr lang="it-IT" altLang="it-IT"/>
          </a:p>
        </p:txBody>
      </p:sp>
      <p:pic>
        <p:nvPicPr>
          <p:cNvPr id="34" name="Picture 13">
            <a:extLst>
              <a:ext uri="{FF2B5EF4-FFF2-40B4-BE49-F238E27FC236}">
                <a16:creationId xmlns:a16="http://schemas.microsoft.com/office/drawing/2014/main" xmlns="" id="{4B470F58-17D6-42B6-B43A-43F0223BD920}"/>
              </a:ext>
            </a:extLst>
          </p:cNvPr>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7308850" y="6524625"/>
            <a:ext cx="16922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5490442"/>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 id="2147483825" r:id="rId13"/>
    <p:sldLayoutId id="2147483826" r:id="rId14"/>
    <p:sldLayoutId id="2147483827" r:id="rId15"/>
    <p:sldLayoutId id="214748382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xmlns="" id="{0FD187C3-CCBF-46F8-A510-1CD3C4853DDD}"/>
              </a:ext>
            </a:extLst>
          </p:cNvPr>
          <p:cNvSpPr txBox="1">
            <a:spLocks noChangeArrowheads="1"/>
          </p:cNvSpPr>
          <p:nvPr/>
        </p:nvSpPr>
        <p:spPr bwMode="auto">
          <a:xfrm>
            <a:off x="1835150" y="1700213"/>
            <a:ext cx="6192838"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endParaRPr lang="it-IT" altLang="it-IT" sz="1800"/>
          </a:p>
        </p:txBody>
      </p:sp>
      <p:sp>
        <p:nvSpPr>
          <p:cNvPr id="5123" name="Text Box 3">
            <a:extLst>
              <a:ext uri="{FF2B5EF4-FFF2-40B4-BE49-F238E27FC236}">
                <a16:creationId xmlns:a16="http://schemas.microsoft.com/office/drawing/2014/main" xmlns="" id="{B7FDBA93-7158-4A7E-BFAC-A1F47A1E5878}"/>
              </a:ext>
            </a:extLst>
          </p:cNvPr>
          <p:cNvSpPr txBox="1">
            <a:spLocks noChangeArrowheads="1"/>
          </p:cNvSpPr>
          <p:nvPr/>
        </p:nvSpPr>
        <p:spPr bwMode="auto">
          <a:xfrm>
            <a:off x="2843213" y="1989138"/>
            <a:ext cx="47529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endParaRPr lang="it-IT" altLang="it-IT" sz="1800"/>
          </a:p>
        </p:txBody>
      </p:sp>
      <p:sp>
        <p:nvSpPr>
          <p:cNvPr id="3076" name="Text Box 4">
            <a:extLst>
              <a:ext uri="{FF2B5EF4-FFF2-40B4-BE49-F238E27FC236}">
                <a16:creationId xmlns:a16="http://schemas.microsoft.com/office/drawing/2014/main" xmlns="" id="{6CD55386-6EE1-46EB-8246-E83D07F9501E}"/>
              </a:ext>
            </a:extLst>
          </p:cNvPr>
          <p:cNvSpPr txBox="1">
            <a:spLocks noChangeArrowheads="1"/>
          </p:cNvSpPr>
          <p:nvPr/>
        </p:nvSpPr>
        <p:spPr bwMode="auto">
          <a:xfrm>
            <a:off x="682043" y="1421888"/>
            <a:ext cx="7560840" cy="1202765"/>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50000"/>
              </a:lnSpc>
              <a:spcBef>
                <a:spcPct val="50000"/>
              </a:spcBef>
              <a:spcAft>
                <a:spcPct val="50000"/>
              </a:spcAft>
              <a:defRPr/>
            </a:pPr>
            <a:endParaRPr lang="it-IT" altLang="it-IT" sz="300" dirty="0">
              <a:latin typeface="Calibri" panose="020F0502020204030204" pitchFamily="34" charset="0"/>
            </a:endParaRPr>
          </a:p>
          <a:p>
            <a:pPr algn="ctr" eaLnBrk="1" hangingPunct="1">
              <a:lnSpc>
                <a:spcPct val="40000"/>
              </a:lnSpc>
              <a:spcBef>
                <a:spcPct val="50000"/>
              </a:spcBef>
              <a:spcAft>
                <a:spcPct val="50000"/>
              </a:spcAft>
              <a:defRPr/>
            </a:pPr>
            <a:r>
              <a:rPr lang="it-IT" altLang="it-IT" sz="2800" b="1" dirty="0">
                <a:solidFill>
                  <a:srgbClr val="008000"/>
                </a:solidFill>
                <a:effectLst>
                  <a:outerShdw blurRad="38100" dist="38100" dir="2700000" algn="tl">
                    <a:srgbClr val="000000"/>
                  </a:outerShdw>
                </a:effectLst>
                <a:latin typeface="Calibri" panose="020F0502020204030204" pitchFamily="34" charset="0"/>
                <a:ea typeface="+mn-ea"/>
              </a:rPr>
              <a:t>  </a:t>
            </a:r>
            <a:r>
              <a:rPr lang="it-IT" altLang="it-IT" sz="2900" b="1" dirty="0">
                <a:solidFill>
                  <a:srgbClr val="008000"/>
                </a:solidFill>
                <a:effectLst>
                  <a:outerShdw blurRad="38100" dist="38100" dir="2700000" algn="tl">
                    <a:srgbClr val="000000"/>
                  </a:outerShdw>
                </a:effectLst>
                <a:latin typeface="Calibri" panose="020F0502020204030204" pitchFamily="34" charset="0"/>
                <a:ea typeface="+mn-ea"/>
              </a:rPr>
              <a:t>A</a:t>
            </a:r>
            <a:r>
              <a:rPr lang="it-IT" sz="2900" b="1" dirty="0">
                <a:solidFill>
                  <a:srgbClr val="008000"/>
                </a:solidFill>
                <a:effectLst>
                  <a:outerShdw blurRad="38100" dist="38100" dir="2700000" algn="tl">
                    <a:srgbClr val="000000"/>
                  </a:outerShdw>
                </a:effectLst>
                <a:latin typeface="Calibri" panose="020F0502020204030204" pitchFamily="34" charset="0"/>
                <a:ea typeface="+mn-ea"/>
              </a:rPr>
              <a:t>ssistenza Extraospedaliera Integrata</a:t>
            </a:r>
          </a:p>
          <a:p>
            <a:pPr algn="r" eaLnBrk="1" hangingPunct="1">
              <a:lnSpc>
                <a:spcPct val="40000"/>
              </a:lnSpc>
              <a:spcBef>
                <a:spcPct val="50000"/>
              </a:spcBef>
              <a:spcAft>
                <a:spcPct val="50000"/>
              </a:spcAft>
              <a:defRPr/>
            </a:pPr>
            <a:endParaRPr lang="it-IT" altLang="it-IT" sz="2800" b="1" dirty="0">
              <a:effectLst>
                <a:outerShdw blurRad="38100" dist="38100" dir="2700000" algn="tl">
                  <a:srgbClr val="FFFFFF"/>
                </a:outerShdw>
              </a:effectLst>
              <a:latin typeface="Calibri" panose="020F0502020204030204" pitchFamily="34" charset="0"/>
            </a:endParaRPr>
          </a:p>
        </p:txBody>
      </p:sp>
      <p:sp>
        <p:nvSpPr>
          <p:cNvPr id="5125" name="Text Box 5">
            <a:extLst>
              <a:ext uri="{FF2B5EF4-FFF2-40B4-BE49-F238E27FC236}">
                <a16:creationId xmlns:a16="http://schemas.microsoft.com/office/drawing/2014/main" xmlns="" id="{8E2A80C2-611C-40B3-A7E5-B6985C39195D}"/>
              </a:ext>
            </a:extLst>
          </p:cNvPr>
          <p:cNvSpPr txBox="1">
            <a:spLocks noChangeArrowheads="1"/>
          </p:cNvSpPr>
          <p:nvPr/>
        </p:nvSpPr>
        <p:spPr bwMode="auto">
          <a:xfrm>
            <a:off x="900113" y="5949950"/>
            <a:ext cx="356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it-IT" altLang="it-IT" sz="1800" dirty="0">
                <a:latin typeface="Calibri" panose="020F0502020204030204" pitchFamily="34" charset="0"/>
              </a:rPr>
              <a:t>12 Ottobre 2020</a:t>
            </a:r>
          </a:p>
        </p:txBody>
      </p:sp>
      <p:sp>
        <p:nvSpPr>
          <p:cNvPr id="5126" name="Text Box 6">
            <a:extLst>
              <a:ext uri="{FF2B5EF4-FFF2-40B4-BE49-F238E27FC236}">
                <a16:creationId xmlns:a16="http://schemas.microsoft.com/office/drawing/2014/main" xmlns="" id="{32C44EA1-8E93-4437-8F96-931C6903931A}"/>
              </a:ext>
            </a:extLst>
          </p:cNvPr>
          <p:cNvSpPr txBox="1">
            <a:spLocks noChangeArrowheads="1"/>
          </p:cNvSpPr>
          <p:nvPr/>
        </p:nvSpPr>
        <p:spPr bwMode="auto">
          <a:xfrm>
            <a:off x="4643438" y="3141663"/>
            <a:ext cx="4032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endParaRPr lang="it-IT" altLang="it-IT" sz="1800"/>
          </a:p>
        </p:txBody>
      </p:sp>
      <p:sp>
        <p:nvSpPr>
          <p:cNvPr id="5127" name="Text Box 7">
            <a:extLst>
              <a:ext uri="{FF2B5EF4-FFF2-40B4-BE49-F238E27FC236}">
                <a16:creationId xmlns:a16="http://schemas.microsoft.com/office/drawing/2014/main" xmlns="" id="{01EED56B-E623-495B-9D0F-4737E088FFF7}"/>
              </a:ext>
            </a:extLst>
          </p:cNvPr>
          <p:cNvSpPr txBox="1">
            <a:spLocks noChangeArrowheads="1"/>
          </p:cNvSpPr>
          <p:nvPr/>
        </p:nvSpPr>
        <p:spPr bwMode="auto">
          <a:xfrm>
            <a:off x="1656247" y="3508375"/>
            <a:ext cx="5688632" cy="1266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it-IT" altLang="it-IT" sz="1900" b="1" i="1" dirty="0">
                <a:latin typeface="Calibri" panose="020F0502020204030204" pitchFamily="34" charset="0"/>
              </a:rPr>
              <a:t>Luca Barbieri</a:t>
            </a:r>
          </a:p>
          <a:p>
            <a:pPr algn="ctr" eaLnBrk="1" hangingPunct="1">
              <a:lnSpc>
                <a:spcPct val="60000"/>
              </a:lnSpc>
              <a:spcBef>
                <a:spcPct val="50000"/>
              </a:spcBef>
              <a:buClrTx/>
              <a:buSzTx/>
              <a:buFontTx/>
              <a:buNone/>
            </a:pPr>
            <a:r>
              <a:rPr lang="it-IT" altLang="it-IT" sz="1700" i="1" dirty="0">
                <a:latin typeface="Calibri" panose="020F0502020204030204" pitchFamily="34" charset="0"/>
              </a:rPr>
              <a:t>Servizio Assistenza Territoriale</a:t>
            </a:r>
          </a:p>
          <a:p>
            <a:pPr algn="ctr">
              <a:lnSpc>
                <a:spcPct val="60000"/>
              </a:lnSpc>
              <a:spcBef>
                <a:spcPct val="50000"/>
              </a:spcBef>
              <a:buClrTx/>
              <a:buSzTx/>
              <a:buNone/>
            </a:pPr>
            <a:r>
              <a:rPr lang="it-IT" altLang="it-IT" sz="1700" i="1" dirty="0">
                <a:latin typeface="Calibri" panose="020F0502020204030204" pitchFamily="34" charset="0"/>
              </a:rPr>
              <a:t>Direzione Generale </a:t>
            </a:r>
            <a:r>
              <a:rPr lang="it-IT" sz="1700" i="1" dirty="0">
                <a:latin typeface="Calibri" panose="020F0502020204030204" pitchFamily="34" charset="0"/>
              </a:rPr>
              <a:t>Cura della Persona, Salute e Welfare</a:t>
            </a:r>
          </a:p>
          <a:p>
            <a:pPr algn="ctr" eaLnBrk="1" hangingPunct="1">
              <a:lnSpc>
                <a:spcPct val="60000"/>
              </a:lnSpc>
              <a:spcBef>
                <a:spcPct val="50000"/>
              </a:spcBef>
              <a:buClrTx/>
              <a:buSzTx/>
              <a:buFontTx/>
              <a:buNone/>
            </a:pPr>
            <a:r>
              <a:rPr lang="it-IT" altLang="it-IT" sz="1700" i="1" dirty="0">
                <a:latin typeface="Calibri" panose="020F0502020204030204" pitchFamily="34" charset="0"/>
              </a:rPr>
              <a:t>Assessorato Politiche per la Salute</a:t>
            </a:r>
          </a:p>
        </p:txBody>
      </p:sp>
      <p:pic>
        <p:nvPicPr>
          <p:cNvPr id="2" name="Picture 6">
            <a:extLst>
              <a:ext uri="{FF2B5EF4-FFF2-40B4-BE49-F238E27FC236}">
                <a16:creationId xmlns:a16="http://schemas.microsoft.com/office/drawing/2014/main" xmlns="" id="{430B6BEF-A130-4D22-9F57-DD4DAB0BA2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44D49A6D-9A82-4A2D-9FFD-5A74D808F420}"/>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a:solidFill>
                  <a:srgbClr val="FF0000"/>
                </a:solidFill>
                <a:effectLst/>
                <a:latin typeface="Calibri" panose="020F0502020204030204" pitchFamily="34" charset="0"/>
                <a:ea typeface="Times New Roman" panose="02020603050405020304" pitchFamily="18" charset="0"/>
              </a:rPr>
              <a:t>Ambiti di miglioramento dell’assistenza extraospedaliera</a:t>
            </a:r>
            <a:endParaRPr lang="it-IT" sz="1400" b="1" dirty="0">
              <a:solidFill>
                <a:srgbClr val="FF0000"/>
              </a:solidFill>
              <a:effectLst/>
              <a:latin typeface="Calibri" panose="020F0502020204030204" pitchFamily="34" charset="0"/>
              <a:ea typeface="Calibri" panose="020F0502020204030204" pitchFamily="34" charset="0"/>
            </a:endParaRPr>
          </a:p>
        </p:txBody>
      </p:sp>
      <p:sp>
        <p:nvSpPr>
          <p:cNvPr id="2" name="CasellaDiTesto 1">
            <a:extLst>
              <a:ext uri="{FF2B5EF4-FFF2-40B4-BE49-F238E27FC236}">
                <a16:creationId xmlns:a16="http://schemas.microsoft.com/office/drawing/2014/main" xmlns="" id="{B8C3F461-638A-41F8-9706-69CD67C81570}"/>
              </a:ext>
            </a:extLst>
          </p:cNvPr>
          <p:cNvSpPr txBox="1"/>
          <p:nvPr/>
        </p:nvSpPr>
        <p:spPr>
          <a:xfrm>
            <a:off x="143508" y="1124744"/>
            <a:ext cx="8856984" cy="4621650"/>
          </a:xfrm>
          <a:prstGeom prst="rect">
            <a:avLst/>
          </a:prstGeom>
          <a:noFill/>
        </p:spPr>
        <p:txBody>
          <a:bodyPr wrap="square" rtlCol="0">
            <a:spAutoFit/>
          </a:bodyPr>
          <a:lstStyle/>
          <a:p>
            <a:pPr marL="285750" indent="-285750" algn="just">
              <a:lnSpc>
                <a:spcPts val="2160"/>
              </a:lnSpc>
              <a:buFont typeface="Wingdings" panose="05000000000000000000" pitchFamily="2" charset="2"/>
              <a:buChar char="Ø"/>
            </a:pPr>
            <a:r>
              <a:rPr lang="it-IT" dirty="0">
                <a:latin typeface="Abadi" panose="020B0604020104020204" pitchFamily="34" charset="0"/>
              </a:rPr>
              <a:t>Costituzione di equipe di cure  territoriali multiprofessionali in cui siano integrati i  Medici di Continuità Assistenziale, a partire dall’esperienza delle USCA, per garantire non solo la continuità dell’assistenza anche durante le ore diurne feriali per determinate tipologie di assistiti (pazienti in condizione di isolamento domiciliare, pazienti fragili, pazienti cronici, ecc.)</a:t>
            </a:r>
          </a:p>
          <a:p>
            <a:pPr marL="285750" indent="-285750" algn="just">
              <a:lnSpc>
                <a:spcPct val="150000"/>
              </a:lnSpc>
              <a:buFont typeface="Wingdings" panose="05000000000000000000" pitchFamily="2" charset="2"/>
              <a:buChar char="Ø"/>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dirty="0">
                <a:latin typeface="Abadi" panose="020B0604020104020204" pitchFamily="34" charset="0"/>
              </a:rPr>
              <a:t>Investimento sulla figura dell’infermiere di comunità e, più in generale, sull’infermieristica territoriale</a:t>
            </a:r>
          </a:p>
          <a:p>
            <a:pPr marL="285750" indent="-285750" algn="just">
              <a:lnSpc>
                <a:spcPct val="150000"/>
              </a:lnSpc>
              <a:buFont typeface="Wingdings" panose="05000000000000000000" pitchFamily="2" charset="2"/>
              <a:buChar char="Ø"/>
            </a:pPr>
            <a:endParaRPr lang="it-IT" sz="800" dirty="0">
              <a:latin typeface="Abadi" panose="020B0604020104020204" pitchFamily="34" charset="0"/>
            </a:endParaRPr>
          </a:p>
          <a:p>
            <a:pPr marL="285750" indent="-285750" algn="just">
              <a:lnSpc>
                <a:spcPct val="150000"/>
              </a:lnSpc>
              <a:buFont typeface="Wingdings" panose="05000000000000000000" pitchFamily="2" charset="2"/>
              <a:buChar char="Ø"/>
            </a:pPr>
            <a:r>
              <a:rPr lang="it-IT" sz="1800" kern="0" dirty="0">
                <a:effectLst/>
                <a:latin typeface="Abadi" panose="020B0604020104020204" pitchFamily="34" charset="0"/>
                <a:ea typeface="Calibri" panose="020F0502020204030204" pitchFamily="34" charset="0"/>
              </a:rPr>
              <a:t>Rafforzamento delle centrali di governo della continuità ospedale-territorio</a:t>
            </a:r>
            <a:endParaRPr lang="it-IT" dirty="0">
              <a:latin typeface="Abadi" panose="020B0604020104020204" pitchFamily="34" charset="0"/>
            </a:endParaRPr>
          </a:p>
          <a:p>
            <a:pPr marL="285750" indent="-285750" algn="just">
              <a:lnSpc>
                <a:spcPct val="150000"/>
              </a:lnSpc>
              <a:buFont typeface="Wingdings" panose="05000000000000000000" pitchFamily="2" charset="2"/>
              <a:buChar char="Ø"/>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dirty="0">
                <a:latin typeface="Abadi" panose="020B0604020104020204" pitchFamily="34" charset="0"/>
              </a:rPr>
              <a:t>Adozione di modelli e strumenti che consentano piani di cura personalizzati, piani di autocura, continuità delle cure: sviluppo di progetti di Telemedicina e Teleconsulto ed estensione dell’utilizzo del Fascicolo Sanitario Elettronico</a:t>
            </a:r>
          </a:p>
          <a:p>
            <a:pPr algn="just">
              <a:lnSpc>
                <a:spcPct val="150000"/>
              </a:lnSpc>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dirty="0">
                <a:latin typeface="Abadi" panose="020B0604020104020204" pitchFamily="34" charset="0"/>
              </a:rPr>
              <a:t>Adeguamento della dotazione tecnologica degli studi dei Medici di medicina generale e dei Pediatri di libera scelta </a:t>
            </a:r>
          </a:p>
        </p:txBody>
      </p:sp>
      <p:pic>
        <p:nvPicPr>
          <p:cNvPr id="5" name="Picture 6">
            <a:extLst>
              <a:ext uri="{FF2B5EF4-FFF2-40B4-BE49-F238E27FC236}">
                <a16:creationId xmlns:a16="http://schemas.microsoft.com/office/drawing/2014/main" xmlns="" id="{7D69AE4E-FA67-4C40-97EE-A1D139075B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0376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B8C3F461-638A-41F8-9706-69CD67C81570}"/>
              </a:ext>
            </a:extLst>
          </p:cNvPr>
          <p:cNvSpPr txBox="1"/>
          <p:nvPr/>
        </p:nvSpPr>
        <p:spPr>
          <a:xfrm>
            <a:off x="143508" y="1092527"/>
            <a:ext cx="8856984" cy="4672946"/>
          </a:xfrm>
          <a:prstGeom prst="rect">
            <a:avLst/>
          </a:prstGeom>
          <a:noFill/>
        </p:spPr>
        <p:txBody>
          <a:bodyPr wrap="square" rtlCol="0">
            <a:spAutoFit/>
          </a:bodyPr>
          <a:lstStyle/>
          <a:p>
            <a:pPr marL="285750" indent="-285750" algn="just">
              <a:lnSpc>
                <a:spcPts val="2160"/>
              </a:lnSpc>
              <a:buFont typeface="Wingdings" panose="05000000000000000000" pitchFamily="2" charset="2"/>
              <a:buChar char="Ø"/>
            </a:pPr>
            <a:r>
              <a:rPr lang="it-IT" dirty="0">
                <a:latin typeface="Abadi" panose="020B0604020104020204" pitchFamily="34" charset="0"/>
              </a:rPr>
              <a:t>Rafforzamento della capacità di risposta territoriale in emergenza per intercettare le esigenze di bassa intensità assistenziale</a:t>
            </a:r>
          </a:p>
          <a:p>
            <a:pPr marL="285750" indent="-285750" algn="just">
              <a:lnSpc>
                <a:spcPct val="150000"/>
              </a:lnSpc>
              <a:buFont typeface="Wingdings" panose="05000000000000000000" pitchFamily="2" charset="2"/>
              <a:buChar char="Ø"/>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dirty="0">
                <a:latin typeface="Abadi" panose="020B0604020104020204" pitchFamily="34" charset="0"/>
              </a:rPr>
              <a:t>Potenziamento delle forme alternative al ricovero ospedaliero con servizi in prossimità dei luoghi di vita anche attraverso l’implementazione della rete delle Cure Intermedie (</a:t>
            </a:r>
            <a:r>
              <a:rPr lang="it-IT" dirty="0" err="1">
                <a:latin typeface="Abadi" panose="020B0604020104020204" pitchFamily="34" charset="0"/>
              </a:rPr>
              <a:t>OsCo</a:t>
            </a:r>
            <a:r>
              <a:rPr lang="it-IT" dirty="0">
                <a:latin typeface="Abadi" panose="020B0604020104020204" pitchFamily="34" charset="0"/>
              </a:rPr>
              <a:t>, residenzialità temporanea, </a:t>
            </a:r>
            <a:r>
              <a:rPr lang="it-IT" dirty="0" err="1">
                <a:latin typeface="Abadi" panose="020B0604020104020204" pitchFamily="34" charset="0"/>
              </a:rPr>
              <a:t>ass.domiciliare</a:t>
            </a:r>
            <a:r>
              <a:rPr lang="it-IT" dirty="0">
                <a:latin typeface="Abadi" panose="020B0604020104020204" pitchFamily="34" charset="0"/>
              </a:rPr>
              <a:t> ad alta complessità,…)</a:t>
            </a:r>
          </a:p>
          <a:p>
            <a:pPr marL="285750" indent="-285750" algn="just">
              <a:lnSpc>
                <a:spcPct val="150000"/>
              </a:lnSpc>
              <a:buFont typeface="Wingdings" panose="05000000000000000000" pitchFamily="2" charset="2"/>
              <a:buChar char="Ø"/>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dirty="0">
                <a:latin typeface="Abadi" panose="020B0604020104020204" pitchFamily="34" charset="0"/>
              </a:rPr>
              <a:t>Revisione dell’assegno di cura come strumento di sostegno economico per il mantenimento al domicilio della persona non autosufficiente</a:t>
            </a:r>
          </a:p>
          <a:p>
            <a:pPr marL="285750" indent="-285750" algn="just">
              <a:lnSpc>
                <a:spcPct val="150000"/>
              </a:lnSpc>
              <a:buFont typeface="Wingdings" panose="05000000000000000000" pitchFamily="2" charset="2"/>
              <a:buChar char="Ø"/>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dirty="0">
                <a:latin typeface="Abadi" panose="020B0604020104020204" pitchFamily="34" charset="0"/>
              </a:rPr>
              <a:t>Completamento del percorso di dematerializzazione delle ricette e informatizzazione dei percorsi prescrittivi e di fornitura dell’assistenza integrativa e protesica</a:t>
            </a:r>
          </a:p>
          <a:p>
            <a:pPr algn="just">
              <a:lnSpc>
                <a:spcPct val="150000"/>
              </a:lnSpc>
            </a:pPr>
            <a:endParaRPr 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altLang="it-IT" dirty="0">
                <a:latin typeface="Abadi" panose="020B0604020104020204" pitchFamily="34" charset="0"/>
              </a:rPr>
              <a:t>Sviluppo di strumenti di comunicazione innovativi e coerenti con gli obiettivi di integrazione</a:t>
            </a:r>
          </a:p>
          <a:p>
            <a:pPr algn="just">
              <a:lnSpc>
                <a:spcPct val="150000"/>
              </a:lnSpc>
            </a:pPr>
            <a:endParaRPr lang="it-IT" altLang="it-IT" sz="800" dirty="0">
              <a:latin typeface="Abadi" panose="020B0604020104020204" pitchFamily="34" charset="0"/>
            </a:endParaRPr>
          </a:p>
          <a:p>
            <a:pPr marL="285750" indent="-285750" algn="just">
              <a:lnSpc>
                <a:spcPts val="2160"/>
              </a:lnSpc>
              <a:buFont typeface="Wingdings" panose="05000000000000000000" pitchFamily="2" charset="2"/>
              <a:buChar char="Ø"/>
            </a:pPr>
            <a:r>
              <a:rPr lang="it-IT" altLang="it-IT" dirty="0">
                <a:latin typeface="Abadi" panose="020B0604020104020204" pitchFamily="34" charset="0"/>
              </a:rPr>
              <a:t>Investimento su sistemi informativi evoluti che permettano una misurazione e rendicontazione  periodica su processi e risultati</a:t>
            </a:r>
          </a:p>
        </p:txBody>
      </p:sp>
      <p:pic>
        <p:nvPicPr>
          <p:cNvPr id="5" name="Picture 6">
            <a:extLst>
              <a:ext uri="{FF2B5EF4-FFF2-40B4-BE49-F238E27FC236}">
                <a16:creationId xmlns:a16="http://schemas.microsoft.com/office/drawing/2014/main" xmlns="" id="{7D69AE4E-FA67-4C40-97EE-A1D139075B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CasellaDiTesto 3">
            <a:extLst>
              <a:ext uri="{FF2B5EF4-FFF2-40B4-BE49-F238E27FC236}">
                <a16:creationId xmlns:a16="http://schemas.microsoft.com/office/drawing/2014/main" xmlns="" id="{89893361-3A9C-4965-8DCE-5A55EEAB941D}"/>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a:solidFill>
                  <a:srgbClr val="FF0000"/>
                </a:solidFill>
                <a:effectLst/>
                <a:latin typeface="Calibri" panose="020F0502020204030204" pitchFamily="34" charset="0"/>
                <a:ea typeface="Times New Roman" panose="02020603050405020304" pitchFamily="18" charset="0"/>
              </a:rPr>
              <a:t>Ambiti di miglioramento dell’assistenza extraospedaliera</a:t>
            </a:r>
            <a:endParaRPr lang="it-IT" sz="1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5888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9382030A-C407-4D63-9109-AC3389AEFFC9}"/>
              </a:ext>
            </a:extLst>
          </p:cNvPr>
          <p:cNvSpPr txBox="1"/>
          <p:nvPr/>
        </p:nvSpPr>
        <p:spPr>
          <a:xfrm>
            <a:off x="503548" y="764704"/>
            <a:ext cx="8136904" cy="4688784"/>
          </a:xfrm>
          <a:prstGeom prst="rect">
            <a:avLst/>
          </a:prstGeom>
          <a:noFill/>
        </p:spPr>
        <p:txBody>
          <a:bodyPr wrap="square" rtlCol="0">
            <a:spAutoFit/>
          </a:bodyPr>
          <a:lstStyle/>
          <a:p>
            <a:pPr marL="285750" indent="-285750">
              <a:lnSpc>
                <a:spcPct val="107000"/>
              </a:lnSpc>
              <a:spcAft>
                <a:spcPts val="800"/>
              </a:spcAft>
              <a:buFont typeface="Wingdings" panose="05000000000000000000" pitchFamily="2" charset="2"/>
              <a:buChar char="ü"/>
            </a:pPr>
            <a:r>
              <a:rPr lang="it-IT" sz="1700" kern="0" dirty="0">
                <a:latin typeface="Abadi" panose="020B0604020104020204" pitchFamily="34" charset="0"/>
              </a:rPr>
              <a:t>Per migliorare continuità di cura e integrazione, nella prima fase dell’emergenza sanitaria la Regione Emilia-Romagna ha implementato una specifica risposta territoriale d’equipe che si è affiancata al modello di assistenza multiprofessionale preesistente, orientato ad affrontare l’epidemia della cronicità, e quindi la crescita della domanda di assistenza a lungo termine, proponendo una risposta di prossimità: al proprio domicilio, presso strutture intermedie o di lungo-assistenza.</a:t>
            </a:r>
          </a:p>
          <a:p>
            <a:pPr marL="285750" indent="-285750">
              <a:lnSpc>
                <a:spcPct val="107000"/>
              </a:lnSpc>
              <a:spcAft>
                <a:spcPts val="800"/>
              </a:spcAft>
              <a:buFont typeface="Wingdings" panose="05000000000000000000" pitchFamily="2" charset="2"/>
              <a:buChar char="ü"/>
            </a:pPr>
            <a:endParaRPr lang="it-IT" sz="1700" kern="0" dirty="0">
              <a:latin typeface="Abadi" panose="020B0604020104020204" pitchFamily="34" charset="0"/>
            </a:endParaRPr>
          </a:p>
          <a:p>
            <a:pPr marL="285750" indent="-285750">
              <a:lnSpc>
                <a:spcPct val="107000"/>
              </a:lnSpc>
              <a:spcAft>
                <a:spcPts val="800"/>
              </a:spcAft>
              <a:buFont typeface="Wingdings" panose="05000000000000000000" pitchFamily="2" charset="2"/>
              <a:buChar char="ü"/>
            </a:pPr>
            <a:r>
              <a:rPr lang="it-IT" sz="1700" kern="0" dirty="0">
                <a:latin typeface="Abadi" panose="020B0604020104020204" pitchFamily="34" charset="0"/>
              </a:rPr>
              <a:t>Tale risposta si fonda sulla centralità delle Cure Territoriali (Informali, Primarie e Intermedie) quale ambito in cui si possono gestire bisogni di diversa natura - clinica, assistenziale ed esistenziale - strutturando i processi di cura e assistenza sostenibili  e nel rispetto delle preferenze espresse dalla persona.</a:t>
            </a:r>
          </a:p>
          <a:p>
            <a:pPr marL="285750" indent="-285750">
              <a:lnSpc>
                <a:spcPct val="107000"/>
              </a:lnSpc>
              <a:spcAft>
                <a:spcPts val="800"/>
              </a:spcAft>
              <a:buFont typeface="Wingdings" panose="05000000000000000000" pitchFamily="2" charset="2"/>
              <a:buChar char="ü"/>
            </a:pPr>
            <a:endParaRPr lang="it-IT" sz="1700" kern="0" dirty="0">
              <a:latin typeface="Abadi" panose="020B0604020104020204" pitchFamily="34" charset="0"/>
            </a:endParaRPr>
          </a:p>
          <a:p>
            <a:pPr marL="285750" indent="-285750">
              <a:lnSpc>
                <a:spcPct val="107000"/>
              </a:lnSpc>
              <a:spcAft>
                <a:spcPts val="800"/>
              </a:spcAft>
              <a:buFont typeface="Wingdings" panose="05000000000000000000" pitchFamily="2" charset="2"/>
              <a:buChar char="ü"/>
            </a:pPr>
            <a:r>
              <a:rPr lang="it-IT" sz="1700" kern="0" dirty="0">
                <a:latin typeface="Abadi" panose="020B0604020104020204" pitchFamily="34" charset="0"/>
              </a:rPr>
              <a:t>L’obiettivo a medio termine è quello di costituire equipe multiprofessionali capaci di dare risposte clinico-assistenziali ai principali bisogni della popolazione e di garantire continuità dell’assistenza tra i diversi setting territoriali.</a:t>
            </a:r>
          </a:p>
        </p:txBody>
      </p:sp>
      <p:pic>
        <p:nvPicPr>
          <p:cNvPr id="2" name="Picture 6">
            <a:extLst>
              <a:ext uri="{FF2B5EF4-FFF2-40B4-BE49-F238E27FC236}">
                <a16:creationId xmlns:a16="http://schemas.microsoft.com/office/drawing/2014/main" xmlns="" id="{2630CD60-6413-4E32-A3F4-F0978631A6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CasellaDiTesto 5">
            <a:extLst>
              <a:ext uri="{FF2B5EF4-FFF2-40B4-BE49-F238E27FC236}">
                <a16:creationId xmlns:a16="http://schemas.microsoft.com/office/drawing/2014/main" xmlns="" id="{E88838B8-87AF-47C2-A5C2-F206D3DF0E84}"/>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a:solidFill>
                  <a:srgbClr val="FF0000"/>
                </a:solidFill>
                <a:effectLst/>
                <a:latin typeface="Calibri" panose="020F0502020204030204" pitchFamily="34" charset="0"/>
                <a:ea typeface="Times New Roman" panose="02020603050405020304" pitchFamily="18" charset="0"/>
              </a:rPr>
              <a:t>Assistenza extraospedaliera integrata: opportunità del contesto</a:t>
            </a:r>
            <a:endParaRPr lang="it-IT" sz="1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78561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9A1F31F9-9437-4E03-BCAC-9BA7E73F30BB}"/>
              </a:ext>
            </a:extLst>
          </p:cNvPr>
          <p:cNvSpPr txBox="1"/>
          <p:nvPr/>
        </p:nvSpPr>
        <p:spPr>
          <a:xfrm>
            <a:off x="142453" y="878815"/>
            <a:ext cx="8714531" cy="5757272"/>
          </a:xfrm>
          <a:prstGeom prst="rect">
            <a:avLst/>
          </a:prstGeom>
          <a:noFill/>
        </p:spPr>
        <p:txBody>
          <a:bodyPr wrap="square">
            <a:noAutofit/>
          </a:bodyPr>
          <a:lstStyle/>
          <a:p>
            <a:pPr marL="374650" indent="-285750" algn="just">
              <a:lnSpc>
                <a:spcPct val="200000"/>
              </a:lnSpc>
              <a:buFont typeface="Wingdings" panose="05000000000000000000" pitchFamily="2" charset="2"/>
              <a:buChar char="Ø"/>
            </a:pPr>
            <a:r>
              <a:rPr lang="it-IT" sz="1700" kern="0" dirty="0">
                <a:effectLst/>
                <a:latin typeface="Abadi" panose="020B0604020104020204" pitchFamily="34" charset="0"/>
                <a:ea typeface="Calibri" panose="020F0502020204030204" pitchFamily="34" charset="0"/>
              </a:rPr>
              <a:t>Durante il picco pandemico</a:t>
            </a:r>
            <a:r>
              <a:rPr lang="it-IT" sz="1700" kern="0" dirty="0">
                <a:latin typeface="Abadi" panose="020B0604020104020204" pitchFamily="34" charset="0"/>
                <a:ea typeface="Calibri" panose="020F0502020204030204" pitchFamily="34" charset="0"/>
              </a:rPr>
              <a:t> </a:t>
            </a:r>
            <a:r>
              <a:rPr lang="it-IT" sz="1700" kern="0" dirty="0">
                <a:effectLst/>
                <a:latin typeface="Abadi" panose="020B0604020104020204" pitchFamily="34" charset="0"/>
                <a:ea typeface="Calibri" panose="020F0502020204030204" pitchFamily="34" charset="0"/>
              </a:rPr>
              <a:t>le attività di assistenza domiciliare «tradizionali» (ADI e cure palliative) sono proseguite con modalità diversificate a seconda della complessità dei casi. Tuttavia:</a:t>
            </a:r>
            <a:endParaRPr lang="it-IT" sz="1700" kern="0" dirty="0">
              <a:latin typeface="Abadi" panose="020B0604020104020204" pitchFamily="34" charset="0"/>
              <a:ea typeface="Calibri" panose="020F0502020204030204" pitchFamily="34" charset="0"/>
            </a:endParaRPr>
          </a:p>
          <a:p>
            <a:pPr marL="831850" lvl="1" indent="-285750" algn="just">
              <a:lnSpc>
                <a:spcPct val="150000"/>
              </a:lnSpc>
              <a:buFont typeface="Wingdings" panose="05000000000000000000" pitchFamily="2" charset="2"/>
              <a:buChar char="§"/>
            </a:pPr>
            <a:r>
              <a:rPr lang="it-IT" sz="1700" kern="0" dirty="0">
                <a:effectLst/>
                <a:latin typeface="Abadi" panose="020B0604020104020204" pitchFamily="34" charset="0"/>
                <a:ea typeface="Calibri" panose="020F0502020204030204" pitchFamily="34" charset="0"/>
              </a:rPr>
              <a:t>sono state attivate modalità strutturate di monitoraggio telefonico/videochiamata, in particolare infermieristico;</a:t>
            </a:r>
          </a:p>
          <a:p>
            <a:pPr marL="831850" lvl="1" indent="-285750" algn="just">
              <a:lnSpc>
                <a:spcPct val="150000"/>
              </a:lnSpc>
              <a:buFont typeface="Wingdings" panose="05000000000000000000" pitchFamily="2" charset="2"/>
              <a:buChar char="§"/>
            </a:pPr>
            <a:r>
              <a:rPr lang="it-IT" sz="1700" kern="0" dirty="0">
                <a:latin typeface="Abadi" panose="020B0604020104020204" pitchFamily="34" charset="0"/>
                <a:ea typeface="Calibri" panose="020F0502020204030204" pitchFamily="34" charset="0"/>
              </a:rPr>
              <a:t>sono stati presi in carico i pazienti </a:t>
            </a:r>
            <a:r>
              <a:rPr lang="it-IT" sz="1700" kern="0" dirty="0" err="1">
                <a:latin typeface="Abadi" panose="020B0604020104020204" pitchFamily="34" charset="0"/>
                <a:ea typeface="Calibri" panose="020F0502020204030204" pitchFamily="34" charset="0"/>
              </a:rPr>
              <a:t>covid</a:t>
            </a:r>
            <a:r>
              <a:rPr lang="it-IT" sz="1700" kern="0" dirty="0">
                <a:latin typeface="Abadi" panose="020B0604020104020204" pitchFamily="34" charset="0"/>
                <a:ea typeface="Calibri" panose="020F0502020204030204" pitchFamily="34" charset="0"/>
              </a:rPr>
              <a:t> positivi con necessità di assistenza al domicilio (senza ricovero) in integrazione con l’attività delle Unità Speciali di Continuità Assistenziale;</a:t>
            </a:r>
          </a:p>
          <a:p>
            <a:pPr marL="831850" lvl="1" indent="-285750" algn="just">
              <a:lnSpc>
                <a:spcPct val="150000"/>
              </a:lnSpc>
              <a:buFont typeface="Wingdings" panose="05000000000000000000" pitchFamily="2" charset="2"/>
              <a:buChar char="§"/>
            </a:pPr>
            <a:r>
              <a:rPr lang="it-IT" sz="1700" kern="0" dirty="0">
                <a:effectLst/>
                <a:latin typeface="Abadi" panose="020B0604020104020204" pitchFamily="34" charset="0"/>
                <a:ea typeface="Calibri" panose="020F0502020204030204" pitchFamily="34" charset="0"/>
              </a:rPr>
              <a:t>sono stati presi in carico i pazienti stabilizzati dimessi dagli ospedali con dimissione protetta.  </a:t>
            </a:r>
          </a:p>
          <a:p>
            <a:pPr marL="546100" lvl="1" algn="just">
              <a:lnSpc>
                <a:spcPct val="115000"/>
              </a:lnSpc>
            </a:pPr>
            <a:endParaRPr lang="it-IT" sz="1700" kern="0" dirty="0">
              <a:latin typeface="Arial" panose="020B0604020202020204" pitchFamily="34" charset="0"/>
              <a:ea typeface="Calibri" panose="020F0502020204030204" pitchFamily="34" charset="0"/>
            </a:endParaRPr>
          </a:p>
        </p:txBody>
      </p:sp>
      <p:pic>
        <p:nvPicPr>
          <p:cNvPr id="2" name="Picture 6">
            <a:extLst>
              <a:ext uri="{FF2B5EF4-FFF2-40B4-BE49-F238E27FC236}">
                <a16:creationId xmlns:a16="http://schemas.microsoft.com/office/drawing/2014/main" xmlns="" id="{C63705FC-4BD1-45DE-9E42-F932C609FB9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CasellaDiTesto 5">
            <a:extLst>
              <a:ext uri="{FF2B5EF4-FFF2-40B4-BE49-F238E27FC236}">
                <a16:creationId xmlns:a16="http://schemas.microsoft.com/office/drawing/2014/main" xmlns="" id="{148E2D9B-14F7-457F-B603-8F302FF9E1A1}"/>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a:solidFill>
                  <a:srgbClr val="FF0000"/>
                </a:solidFill>
                <a:effectLst/>
                <a:latin typeface="Calibri" panose="020F0502020204030204" pitchFamily="34" charset="0"/>
                <a:ea typeface="Times New Roman" panose="02020603050405020304" pitchFamily="18" charset="0"/>
              </a:rPr>
              <a:t>Assistenza domiciliare</a:t>
            </a:r>
            <a:endParaRPr lang="it-IT" sz="1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10087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44D49A6D-9A82-4A2D-9FFD-5A74D808F420}"/>
              </a:ext>
            </a:extLst>
          </p:cNvPr>
          <p:cNvSpPr txBox="1"/>
          <p:nvPr/>
        </p:nvSpPr>
        <p:spPr>
          <a:xfrm>
            <a:off x="143508" y="260648"/>
            <a:ext cx="8856984" cy="317459"/>
          </a:xfrm>
          <a:prstGeom prst="rect">
            <a:avLst/>
          </a:prstGeom>
          <a:noFill/>
        </p:spPr>
        <p:txBody>
          <a:bodyPr wrap="square">
            <a:spAutoFit/>
          </a:bodyPr>
          <a:lstStyle/>
          <a:p>
            <a:pPr>
              <a:lnSpc>
                <a:spcPct val="110000"/>
              </a:lnSpc>
              <a:spcAft>
                <a:spcPts val="1200"/>
              </a:spcAft>
              <a:buSzPts val="1000"/>
              <a:tabLst>
                <a:tab pos="457200" algn="l"/>
              </a:tabLst>
            </a:pPr>
            <a:r>
              <a:rPr lang="it-IT" sz="1400" b="1" i="1" dirty="0">
                <a:solidFill>
                  <a:srgbClr val="FF0000"/>
                </a:solidFill>
                <a:latin typeface="Calibri" panose="020F0502020204030204" pitchFamily="34" charset="0"/>
              </a:rPr>
              <a:t>Unità Speciali di Continuità Assistenziale</a:t>
            </a:r>
            <a:r>
              <a:rPr lang="it-IT" sz="1400" b="1" i="1">
                <a:solidFill>
                  <a:srgbClr val="FF0000"/>
                </a:solidFill>
                <a:latin typeface="Calibri" panose="020F0502020204030204" pitchFamily="34" charset="0"/>
              </a:rPr>
              <a:t>: linee </a:t>
            </a:r>
            <a:r>
              <a:rPr lang="it-IT" sz="1400" b="1" i="1" dirty="0">
                <a:solidFill>
                  <a:srgbClr val="FF0000"/>
                </a:solidFill>
                <a:latin typeface="Calibri" panose="020F0502020204030204" pitchFamily="34" charset="0"/>
              </a:rPr>
              <a:t>di indirizzo regionali per la loro istituzione del 16 marzo 2020</a:t>
            </a:r>
          </a:p>
        </p:txBody>
      </p:sp>
      <p:sp>
        <p:nvSpPr>
          <p:cNvPr id="4" name="CasellaDiTesto 3">
            <a:extLst>
              <a:ext uri="{FF2B5EF4-FFF2-40B4-BE49-F238E27FC236}">
                <a16:creationId xmlns:a16="http://schemas.microsoft.com/office/drawing/2014/main" xmlns="" id="{9A1F31F9-9437-4E03-BCAC-9BA7E73F30BB}"/>
              </a:ext>
            </a:extLst>
          </p:cNvPr>
          <p:cNvSpPr txBox="1"/>
          <p:nvPr/>
        </p:nvSpPr>
        <p:spPr>
          <a:xfrm>
            <a:off x="126700" y="1124744"/>
            <a:ext cx="8856984" cy="5400600"/>
          </a:xfrm>
          <a:prstGeom prst="rect">
            <a:avLst/>
          </a:prstGeom>
          <a:noFill/>
        </p:spPr>
        <p:txBody>
          <a:bodyPr wrap="square">
            <a:normAutofit/>
          </a:bodyPr>
          <a:lstStyle/>
          <a:p>
            <a:pPr marL="88900" algn="just">
              <a:lnSpc>
                <a:spcPct val="110000"/>
              </a:lnSpc>
            </a:pPr>
            <a:endParaRPr lang="it-IT" sz="2000" i="1" kern="0" dirty="0">
              <a:effectLst/>
              <a:latin typeface="Abadi" panose="020B0604020104020204" pitchFamily="34" charset="0"/>
              <a:ea typeface="Calibri" panose="020F0502020204030204" pitchFamily="34" charset="0"/>
            </a:endParaRPr>
          </a:p>
          <a:p>
            <a:pPr marL="431800" indent="-342900" algn="just">
              <a:lnSpc>
                <a:spcPct val="200000"/>
              </a:lnSpc>
              <a:buFont typeface="Wingdings" panose="05000000000000000000" pitchFamily="2" charset="2"/>
              <a:buChar char="ü"/>
            </a:pPr>
            <a:r>
              <a:rPr lang="it-IT" sz="2000" kern="0" dirty="0">
                <a:latin typeface="Abadi" panose="020B0604020104020204" pitchFamily="34" charset="0"/>
              </a:rPr>
              <a:t>53 USCA funzionanti </a:t>
            </a:r>
            <a:r>
              <a:rPr lang="it-IT" sz="2000" kern="0" dirty="0">
                <a:latin typeface="Abadi" panose="020B0604020104020204" pitchFamily="34" charset="0"/>
                <a:ea typeface="Calibri" panose="020F0502020204030204" pitchFamily="34" charset="0"/>
              </a:rPr>
              <a:t>sul territorio regionale con </a:t>
            </a:r>
            <a:r>
              <a:rPr lang="it-IT" sz="2000" kern="0" dirty="0">
                <a:effectLst/>
                <a:latin typeface="Abadi" panose="020B0604020104020204" pitchFamily="34" charset="0"/>
                <a:ea typeface="Calibri" panose="020F0502020204030204" pitchFamily="34" charset="0"/>
              </a:rPr>
              <a:t>modelli organizzativi differenziati. Di queste </a:t>
            </a:r>
          </a:p>
          <a:p>
            <a:pPr marL="889000" lvl="1" indent="-342900" algn="just">
              <a:lnSpc>
                <a:spcPct val="150000"/>
              </a:lnSpc>
              <a:buFont typeface="Arial" panose="020B0604020202020204" pitchFamily="34" charset="0"/>
              <a:buChar char="•"/>
            </a:pPr>
            <a:r>
              <a:rPr lang="it-IT" kern="0" dirty="0">
                <a:effectLst/>
                <a:latin typeface="Arial" panose="020B0604020202020204" pitchFamily="34" charset="0"/>
                <a:ea typeface="Calibri" panose="020F0502020204030204" pitchFamily="34" charset="0"/>
              </a:rPr>
              <a:t>1 USCA pediatrica nel modenese, </a:t>
            </a:r>
          </a:p>
          <a:p>
            <a:pPr marL="889000" lvl="1" indent="-342900" algn="just">
              <a:lnSpc>
                <a:spcPct val="150000"/>
              </a:lnSpc>
              <a:buFont typeface="Arial" panose="020B0604020202020204" pitchFamily="34" charset="0"/>
              <a:buChar char="•"/>
            </a:pPr>
            <a:r>
              <a:rPr lang="it-IT" kern="0" dirty="0">
                <a:latin typeface="Arial" panose="020B0604020202020204" pitchFamily="34" charset="0"/>
                <a:ea typeface="Calibri" panose="020F0502020204030204" pitchFamily="34" charset="0"/>
              </a:rPr>
              <a:t>9</a:t>
            </a:r>
            <a:r>
              <a:rPr lang="it-IT" kern="0" dirty="0">
                <a:effectLst/>
                <a:latin typeface="Arial" panose="020B0604020202020204" pitchFamily="34" charset="0"/>
                <a:ea typeface="Calibri" panose="020F0502020204030204" pitchFamily="34" charset="0"/>
              </a:rPr>
              <a:t> USCA dedicate alle CRA (4 nel reggiano, 3 nel riminese, 2 nel territorio di Forlì-Cesena)</a:t>
            </a:r>
          </a:p>
          <a:p>
            <a:pPr marL="546100" lvl="1" algn="just">
              <a:lnSpc>
                <a:spcPct val="200000"/>
              </a:lnSpc>
            </a:pPr>
            <a:endParaRPr lang="it-IT" kern="0" dirty="0">
              <a:effectLst/>
              <a:latin typeface="Arial" panose="020B0604020202020204" pitchFamily="34" charset="0"/>
              <a:ea typeface="Calibri" panose="020F0502020204030204" pitchFamily="34" charset="0"/>
            </a:endParaRPr>
          </a:p>
          <a:p>
            <a:pPr marL="88900" lvl="1" algn="just"/>
            <a:r>
              <a:rPr lang="it-IT" sz="2400" b="1" kern="0" dirty="0">
                <a:latin typeface="Abadi" panose="020B0604020104020204" pitchFamily="34" charset="0"/>
              </a:rPr>
              <a:t>Attualmente ne fanno parte 314 medici </a:t>
            </a:r>
            <a:r>
              <a:rPr lang="it-IT" sz="2000" kern="0" dirty="0">
                <a:latin typeface="Abadi" panose="020B0604020104020204" pitchFamily="34" charset="0"/>
              </a:rPr>
              <a:t>(medici di medicina generale, specialisti ambulatoriali, specializzandi, medici dipendenti e PLS) </a:t>
            </a:r>
            <a:r>
              <a:rPr lang="it-IT" sz="2400" b="1" kern="0" dirty="0">
                <a:latin typeface="Abadi" panose="020B0604020104020204" pitchFamily="34" charset="0"/>
              </a:rPr>
              <a:t>e 25 infermieri.</a:t>
            </a:r>
          </a:p>
          <a:p>
            <a:pPr marL="546100" lvl="1" algn="just">
              <a:lnSpc>
                <a:spcPct val="115000"/>
              </a:lnSpc>
            </a:pPr>
            <a:endParaRPr lang="it-IT" sz="1600" kern="0" dirty="0">
              <a:latin typeface="Arial" panose="020B0604020202020204" pitchFamily="34" charset="0"/>
              <a:ea typeface="Calibri" panose="020F0502020204030204" pitchFamily="34" charset="0"/>
            </a:endParaRPr>
          </a:p>
        </p:txBody>
      </p:sp>
      <p:pic>
        <p:nvPicPr>
          <p:cNvPr id="2" name="Picture 6">
            <a:extLst>
              <a:ext uri="{FF2B5EF4-FFF2-40B4-BE49-F238E27FC236}">
                <a16:creationId xmlns:a16="http://schemas.microsoft.com/office/drawing/2014/main" xmlns="" id="{670E1F1C-51B6-4650-86BF-E44A6732993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12200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4663" y="185738"/>
            <a:ext cx="8229600" cy="844550"/>
          </a:xfrm>
        </p:spPr>
        <p:txBody>
          <a:bodyPr rtlCol="0">
            <a:noAutofit/>
          </a:bodyPr>
          <a:lstStyle/>
          <a:p>
            <a:pPr fontAlgn="auto">
              <a:spcAft>
                <a:spcPts val="0"/>
              </a:spcAft>
              <a:defRPr sz="1800" b="1" i="0" u="none" strike="noStrike" kern="1200" baseline="0">
                <a:solidFill>
                  <a:sysClr val="windowText" lastClr="000000"/>
                </a:solidFill>
                <a:latin typeface="+mn-lt"/>
                <a:ea typeface="+mn-ea"/>
                <a:cs typeface="+mn-cs"/>
              </a:defRPr>
            </a:pPr>
            <a:r>
              <a:rPr lang="en-US" sz="2800" b="1" dirty="0">
                <a:solidFill>
                  <a:srgbClr val="FF0000"/>
                </a:solidFill>
                <a:latin typeface="+mn-lt"/>
                <a:ea typeface="+mn-ea"/>
                <a:cs typeface="+mn-cs"/>
              </a:rPr>
              <a:t>63.508 </a:t>
            </a:r>
            <a:r>
              <a:rPr lang="en-US" sz="2800" b="1" dirty="0" err="1">
                <a:solidFill>
                  <a:srgbClr val="FF0000"/>
                </a:solidFill>
                <a:latin typeface="+mn-lt"/>
                <a:ea typeface="+mn-ea"/>
                <a:cs typeface="+mn-cs"/>
              </a:rPr>
              <a:t>prestazioni</a:t>
            </a:r>
            <a:r>
              <a:rPr lang="en-US" sz="2800" b="1" dirty="0">
                <a:solidFill>
                  <a:srgbClr val="FF0000"/>
                </a:solidFill>
                <a:latin typeface="+mn-lt"/>
                <a:ea typeface="+mn-ea"/>
                <a:cs typeface="+mn-cs"/>
              </a:rPr>
              <a:t> </a:t>
            </a:r>
            <a:r>
              <a:rPr lang="en-US" sz="2800" b="1" dirty="0" err="1">
                <a:solidFill>
                  <a:srgbClr val="FF0000"/>
                </a:solidFill>
                <a:latin typeface="+mn-lt"/>
                <a:ea typeface="+mn-ea"/>
                <a:cs typeface="+mn-cs"/>
              </a:rPr>
              <a:t>complessivamente</a:t>
            </a:r>
            <a:r>
              <a:rPr lang="en-US" sz="2800" b="1" dirty="0">
                <a:solidFill>
                  <a:srgbClr val="FF0000"/>
                </a:solidFill>
                <a:latin typeface="+mn-lt"/>
                <a:ea typeface="+mn-ea"/>
                <a:cs typeface="+mn-cs"/>
              </a:rPr>
              <a:t> </a:t>
            </a:r>
            <a:r>
              <a:rPr lang="en-US" sz="2800" b="1" dirty="0" err="1">
                <a:solidFill>
                  <a:srgbClr val="FF0000"/>
                </a:solidFill>
                <a:latin typeface="+mn-lt"/>
                <a:ea typeface="+mn-ea"/>
                <a:cs typeface="+mn-cs"/>
              </a:rPr>
              <a:t>erogate</a:t>
            </a:r>
            <a:endParaRPr lang="en-US" sz="2800" b="1" dirty="0">
              <a:solidFill>
                <a:srgbClr val="FF0000"/>
              </a:solidFill>
              <a:latin typeface="+mn-lt"/>
              <a:ea typeface="+mn-ea"/>
              <a:cs typeface="+mn-cs"/>
            </a:endParaRPr>
          </a:p>
        </p:txBody>
      </p:sp>
      <p:sp>
        <p:nvSpPr>
          <p:cNvPr id="3" name="CasellaDiTesto 2">
            <a:extLst>
              <a:ext uri="{FF2B5EF4-FFF2-40B4-BE49-F238E27FC236}">
                <a16:creationId xmlns:a16="http://schemas.microsoft.com/office/drawing/2014/main" xmlns="" id="{0E9D340E-F787-48C1-849C-703F2877814F}"/>
              </a:ext>
            </a:extLst>
          </p:cNvPr>
          <p:cNvSpPr txBox="1"/>
          <p:nvPr/>
        </p:nvSpPr>
        <p:spPr>
          <a:xfrm>
            <a:off x="208756" y="6062017"/>
            <a:ext cx="870902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sz="1200" b="1" dirty="0">
                <a:latin typeface="+mj-lt"/>
              </a:rPr>
              <a:t>Altro</a:t>
            </a:r>
            <a:r>
              <a:rPr lang="it-IT" sz="1200" dirty="0">
                <a:latin typeface="+mj-lt"/>
              </a:rPr>
              <a:t>: comprende tamponi, ECG, terapie farmacologiche, eco polmonari</a:t>
            </a:r>
          </a:p>
          <a:p>
            <a:r>
              <a:rPr lang="it-IT" sz="1200" dirty="0">
                <a:latin typeface="+mj-lt"/>
              </a:rPr>
              <a:t>A Reggio Emilia sono attivi anche 18 ambulatori COVID cure primarie che hanno erogato 3.568 prestazioni</a:t>
            </a:r>
          </a:p>
        </p:txBody>
      </p:sp>
      <p:graphicFrame>
        <p:nvGraphicFramePr>
          <p:cNvPr id="8" name="Segnaposto contenuto 5">
            <a:extLst>
              <a:ext uri="{FF2B5EF4-FFF2-40B4-BE49-F238E27FC236}">
                <a16:creationId xmlns:a16="http://schemas.microsoft.com/office/drawing/2014/main" xmlns="" id="{71B02EC7-5D33-42B4-938D-988036E05660}"/>
              </a:ext>
            </a:extLst>
          </p:cNvPr>
          <p:cNvGraphicFramePr>
            <a:graphicFrameLocks noGrp="1"/>
          </p:cNvGraphicFramePr>
          <p:nvPr>
            <p:extLst>
              <p:ext uri="{D42A27DB-BD31-4B8C-83A1-F6EECF244321}">
                <p14:modId xmlns:p14="http://schemas.microsoft.com/office/powerpoint/2010/main" val="3517695291"/>
              </p:ext>
            </p:extLst>
          </p:nvPr>
        </p:nvGraphicFramePr>
        <p:xfrm>
          <a:off x="226219" y="797719"/>
          <a:ext cx="8691562" cy="52625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9436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9382030A-C407-4D63-9109-AC3389AEFFC9}"/>
              </a:ext>
            </a:extLst>
          </p:cNvPr>
          <p:cNvSpPr txBox="1"/>
          <p:nvPr/>
        </p:nvSpPr>
        <p:spPr>
          <a:xfrm>
            <a:off x="503548" y="988640"/>
            <a:ext cx="8136904" cy="4801314"/>
          </a:xfrm>
          <a:prstGeom prst="rect">
            <a:avLst/>
          </a:prstGeom>
          <a:noFill/>
        </p:spPr>
        <p:txBody>
          <a:bodyPr wrap="square" rtlCol="0">
            <a:spAutoFit/>
          </a:bodyPr>
          <a:lstStyle/>
          <a:p>
            <a:r>
              <a:rPr lang="it-IT" sz="1700" kern="0" dirty="0">
                <a:latin typeface="Abadi" panose="020B0604020104020204" pitchFamily="34" charset="0"/>
              </a:rPr>
              <a:t>Le cure domiciliari presuppongono un attore determinante: il </a:t>
            </a:r>
            <a:r>
              <a:rPr lang="it-IT" sz="1700" kern="0" dirty="0" err="1">
                <a:latin typeface="Abadi" panose="020B0604020104020204" pitchFamily="34" charset="0"/>
              </a:rPr>
              <a:t>caregiver</a:t>
            </a:r>
            <a:r>
              <a:rPr lang="it-IT" sz="1700" kern="0" dirty="0">
                <a:latin typeface="Abadi" panose="020B0604020104020204" pitchFamily="34" charset="0"/>
              </a:rPr>
              <a:t> familiare.</a:t>
            </a:r>
          </a:p>
          <a:p>
            <a:endParaRPr lang="it-IT" sz="1700" kern="0" dirty="0">
              <a:latin typeface="Abadi" panose="020B0604020104020204" pitchFamily="34" charset="0"/>
            </a:endParaRPr>
          </a:p>
          <a:p>
            <a:r>
              <a:rPr lang="it-IT" sz="1700" kern="0" dirty="0">
                <a:latin typeface="Abadi" panose="020B0604020104020204" pitchFamily="34" charset="0"/>
              </a:rPr>
              <a:t>Il  37% dei pazienti assistiti in ADI ha un </a:t>
            </a:r>
            <a:r>
              <a:rPr lang="it-IT" sz="1700" kern="0" dirty="0" err="1">
                <a:latin typeface="Abadi" panose="020B0604020104020204" pitchFamily="34" charset="0"/>
              </a:rPr>
              <a:t>caregiver</a:t>
            </a:r>
            <a:r>
              <a:rPr lang="it-IT" sz="1700" kern="0" dirty="0">
                <a:latin typeface="Abadi" panose="020B0604020104020204" pitchFamily="34" charset="0"/>
              </a:rPr>
              <a:t> familiare di riferimento e 21% un assistente privato, con percentuali più alte se si correla al grado di non autosufficienza.</a:t>
            </a:r>
          </a:p>
          <a:p>
            <a:endParaRPr lang="it-IT" sz="1700" kern="0" dirty="0">
              <a:latin typeface="Abadi" panose="020B0604020104020204" pitchFamily="34" charset="0"/>
            </a:endParaRPr>
          </a:p>
          <a:p>
            <a:r>
              <a:rPr lang="it-IT" sz="1700" kern="0" dirty="0">
                <a:latin typeface="Abadi" panose="020B0604020104020204" pitchFamily="34" charset="0"/>
              </a:rPr>
              <a:t>I LEA prevedono che il Progetto di assistenza individuale sia redatto con il coinvolgimento del paziente e della sua famiglia.</a:t>
            </a:r>
          </a:p>
          <a:p>
            <a:endParaRPr lang="it-IT" sz="1700" kern="0" dirty="0">
              <a:latin typeface="Abadi" panose="020B0604020104020204" pitchFamily="34" charset="0"/>
            </a:endParaRPr>
          </a:p>
          <a:p>
            <a:r>
              <a:rPr lang="it-IT" sz="1700" kern="0" dirty="0">
                <a:latin typeface="Abadi" panose="020B0604020104020204" pitchFamily="34" charset="0"/>
              </a:rPr>
              <a:t>La quarantena prolungata e la sospensione di alcuni servizi ha incrementato le difficoltà dei </a:t>
            </a:r>
            <a:r>
              <a:rPr lang="it-IT" sz="1700" kern="0" dirty="0" err="1">
                <a:latin typeface="Abadi" panose="020B0604020104020204" pitchFamily="34" charset="0"/>
              </a:rPr>
              <a:t>caregiver</a:t>
            </a:r>
            <a:r>
              <a:rPr lang="it-IT" sz="1700" kern="0" dirty="0">
                <a:latin typeface="Abadi" panose="020B0604020104020204" pitchFamily="34" charset="0"/>
              </a:rPr>
              <a:t> nella gestione delle persone non autosufficienti e con disabilità, in particolare di quelle affette da demenza o da altre malattie degenerative che comportano un deterioramento cognitivo, persone con disabilità intellettiva e disturbi del comportamento.</a:t>
            </a:r>
          </a:p>
          <a:p>
            <a:endParaRPr lang="it-IT" sz="1700" kern="0" dirty="0">
              <a:latin typeface="Abadi" panose="020B0604020104020204" pitchFamily="34" charset="0"/>
            </a:endParaRPr>
          </a:p>
          <a:p>
            <a:r>
              <a:rPr lang="it-IT" sz="1700" kern="0" dirty="0">
                <a:latin typeface="Abadi" panose="020B0604020104020204" pitchFamily="34" charset="0"/>
              </a:rPr>
              <a:t>La Regione ha valutato particolarmente urgente riattivare gli interventi a sostegno dei </a:t>
            </a:r>
            <a:r>
              <a:rPr lang="it-IT" sz="1700" kern="0" dirty="0" err="1">
                <a:latin typeface="Abadi" panose="020B0604020104020204" pitchFamily="34" charset="0"/>
              </a:rPr>
              <a:t>caregiver</a:t>
            </a:r>
            <a:r>
              <a:rPr lang="it-IT" sz="1700" kern="0" dirty="0">
                <a:latin typeface="Abadi" panose="020B0604020104020204" pitchFamily="34" charset="0"/>
              </a:rPr>
              <a:t> e delle famiglie, che hanno sostenuto un lavoro di cura molto gravoso a causa della sospensione dei servizi.</a:t>
            </a:r>
          </a:p>
        </p:txBody>
      </p:sp>
      <p:pic>
        <p:nvPicPr>
          <p:cNvPr id="2" name="Picture 6">
            <a:extLst>
              <a:ext uri="{FF2B5EF4-FFF2-40B4-BE49-F238E27FC236}">
                <a16:creationId xmlns:a16="http://schemas.microsoft.com/office/drawing/2014/main" xmlns="" id="{2630CD60-6413-4E32-A3F4-F0978631A6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CasellaDiTesto 2">
            <a:extLst>
              <a:ext uri="{FF2B5EF4-FFF2-40B4-BE49-F238E27FC236}">
                <a16:creationId xmlns:a16="http://schemas.microsoft.com/office/drawing/2014/main" xmlns="" id="{D821FEF9-7DE0-465B-A0CB-61CB3BE08B9C}"/>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a:solidFill>
                  <a:srgbClr val="FF0000"/>
                </a:solidFill>
                <a:effectLst/>
                <a:latin typeface="Calibri" panose="020F0502020204030204" pitchFamily="34" charset="0"/>
                <a:ea typeface="Times New Roman" panose="02020603050405020304" pitchFamily="18" charset="0"/>
              </a:rPr>
              <a:t>Cure domiciliari e </a:t>
            </a:r>
            <a:r>
              <a:rPr lang="it-IT" sz="1400" b="1" i="1" dirty="0" err="1">
                <a:solidFill>
                  <a:srgbClr val="FF0000"/>
                </a:solidFill>
                <a:effectLst/>
                <a:latin typeface="Calibri" panose="020F0502020204030204" pitchFamily="34" charset="0"/>
                <a:ea typeface="Times New Roman" panose="02020603050405020304" pitchFamily="18" charset="0"/>
              </a:rPr>
              <a:t>caregiver</a:t>
            </a:r>
            <a:r>
              <a:rPr lang="it-IT" sz="1400" b="1" i="1" dirty="0">
                <a:solidFill>
                  <a:srgbClr val="FF0000"/>
                </a:solidFill>
                <a:effectLst/>
                <a:latin typeface="Calibri" panose="020F0502020204030204" pitchFamily="34" charset="0"/>
                <a:ea typeface="Times New Roman" panose="02020603050405020304" pitchFamily="18" charset="0"/>
              </a:rPr>
              <a:t> familiare</a:t>
            </a:r>
            <a:endParaRPr lang="it-IT" sz="1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83918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9382030A-C407-4D63-9109-AC3389AEFFC9}"/>
              </a:ext>
            </a:extLst>
          </p:cNvPr>
          <p:cNvSpPr txBox="1"/>
          <p:nvPr/>
        </p:nvSpPr>
        <p:spPr>
          <a:xfrm>
            <a:off x="503548" y="1772816"/>
            <a:ext cx="8136904" cy="2862322"/>
          </a:xfrm>
          <a:prstGeom prst="rect">
            <a:avLst/>
          </a:prstGeom>
          <a:noFill/>
        </p:spPr>
        <p:txBody>
          <a:bodyPr wrap="square" rtlCol="0">
            <a:spAutoFit/>
          </a:bodyPr>
          <a:lstStyle/>
          <a:p>
            <a:pPr algn="just"/>
            <a:r>
              <a:rPr lang="it-IT" kern="0" dirty="0">
                <a:latin typeface="Abadi" panose="020B0604020104020204" pitchFamily="34" charset="0"/>
              </a:rPr>
              <a:t>Con la  LR 2/2014 «Norme per il riconoscimento ed il sostegno del </a:t>
            </a:r>
            <a:r>
              <a:rPr lang="it-IT" kern="0" dirty="0" err="1">
                <a:latin typeface="Abadi" panose="020B0604020104020204" pitchFamily="34" charset="0"/>
              </a:rPr>
              <a:t>caregiver</a:t>
            </a:r>
            <a:r>
              <a:rPr lang="it-IT" kern="0" dirty="0">
                <a:latin typeface="Abadi" panose="020B0604020104020204" pitchFamily="34" charset="0"/>
              </a:rPr>
              <a:t> familiare (persona che presta volontariamente cura ed assistenza)», prima in Italia, la Regione ha riconosciuto e promosso, nell’ambito delle politiche di welfare, la cura familiare e la solidarietà come beni sociali, in un’ottica di responsabilizzazione diffusa e sviluppo di comunità.</a:t>
            </a:r>
          </a:p>
          <a:p>
            <a:pPr algn="just"/>
            <a:endParaRPr lang="it-IT" kern="0" dirty="0">
              <a:latin typeface="Abadi" panose="020B0604020104020204" pitchFamily="34" charset="0"/>
            </a:endParaRPr>
          </a:p>
          <a:p>
            <a:pPr algn="just"/>
            <a:r>
              <a:rPr lang="it-IT" kern="0" dirty="0">
                <a:latin typeface="Abadi" panose="020B0604020104020204" pitchFamily="34" charset="0"/>
              </a:rPr>
              <a:t>Nel 2017 le linee attuative hanno declinato più nello specifico azioni e interventi da promuoversi a livello regionale e territoriale e con il concorso del terzo settore e con il PSSR 2017-2019 l’azione ha iniziato a prendere corpo nell’ambito dei Piani di zona distrettuali per la salute e il benessere sociale.</a:t>
            </a:r>
          </a:p>
        </p:txBody>
      </p:sp>
      <p:pic>
        <p:nvPicPr>
          <p:cNvPr id="2" name="Picture 6">
            <a:extLst>
              <a:ext uri="{FF2B5EF4-FFF2-40B4-BE49-F238E27FC236}">
                <a16:creationId xmlns:a16="http://schemas.microsoft.com/office/drawing/2014/main" xmlns="" id="{2630CD60-6413-4E32-A3F4-F0978631A6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CasellaDiTesto 5">
            <a:extLst>
              <a:ext uri="{FF2B5EF4-FFF2-40B4-BE49-F238E27FC236}">
                <a16:creationId xmlns:a16="http://schemas.microsoft.com/office/drawing/2014/main" xmlns="" id="{84A896E4-C497-435E-AD36-27C8DE16560E}"/>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err="1">
                <a:solidFill>
                  <a:srgbClr val="FF0000"/>
                </a:solidFill>
                <a:effectLst/>
                <a:latin typeface="Calibri" panose="020F0502020204030204" pitchFamily="34" charset="0"/>
                <a:ea typeface="Times New Roman" panose="02020603050405020304" pitchFamily="18" charset="0"/>
              </a:rPr>
              <a:t>Caregiver</a:t>
            </a:r>
            <a:r>
              <a:rPr lang="it-IT" sz="1400" b="1" i="1" dirty="0">
                <a:solidFill>
                  <a:srgbClr val="FF0000"/>
                </a:solidFill>
                <a:effectLst/>
                <a:latin typeface="Calibri" panose="020F0502020204030204" pitchFamily="34" charset="0"/>
                <a:ea typeface="Times New Roman" panose="02020603050405020304" pitchFamily="18" charset="0"/>
              </a:rPr>
              <a:t> familiare: riconoscimento e sostegno</a:t>
            </a:r>
            <a:endParaRPr lang="it-IT" sz="1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15370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9382030A-C407-4D63-9109-AC3389AEFFC9}"/>
              </a:ext>
            </a:extLst>
          </p:cNvPr>
          <p:cNvSpPr txBox="1"/>
          <p:nvPr/>
        </p:nvSpPr>
        <p:spPr>
          <a:xfrm>
            <a:off x="304998" y="980728"/>
            <a:ext cx="8534003" cy="4462760"/>
          </a:xfrm>
          <a:prstGeom prst="rect">
            <a:avLst/>
          </a:prstGeom>
          <a:noFill/>
        </p:spPr>
        <p:txBody>
          <a:bodyPr wrap="square" rtlCol="0">
            <a:spAutoFit/>
          </a:bodyPr>
          <a:lstStyle/>
          <a:p>
            <a:endParaRPr lang="it-IT" dirty="0"/>
          </a:p>
          <a:p>
            <a:pPr marL="285750" indent="-285750">
              <a:buFont typeface="Wingdings" panose="05000000000000000000" pitchFamily="2" charset="2"/>
              <a:buChar char="Ø"/>
            </a:pPr>
            <a:r>
              <a:rPr lang="it-IT" sz="1700" kern="0" dirty="0">
                <a:latin typeface="Abadi" panose="020B0604020104020204" pitchFamily="34" charset="0"/>
              </a:rPr>
              <a:t>A fine 2019, la Regione ha deliberato uno stanziamento  di 7 mln di euro per garantire omogeneamente in tutta la Regione in modo capillare le misure a sostegno del </a:t>
            </a:r>
            <a:r>
              <a:rPr lang="it-IT" sz="1700" kern="0" dirty="0" err="1">
                <a:latin typeface="Abadi" panose="020B0604020104020204" pitchFamily="34" charset="0"/>
              </a:rPr>
              <a:t>caregiver</a:t>
            </a:r>
            <a:r>
              <a:rPr lang="it-IT" sz="1700" kern="0" dirty="0">
                <a:latin typeface="Abadi" panose="020B0604020104020204" pitchFamily="34" charset="0"/>
              </a:rPr>
              <a:t>, fra cui:</a:t>
            </a:r>
          </a:p>
          <a:p>
            <a:pPr marL="285750" indent="-285750">
              <a:buFont typeface="Wingdings" panose="05000000000000000000" pitchFamily="2" charset="2"/>
              <a:buChar char="Ø"/>
            </a:pPr>
            <a:endParaRPr lang="it-IT" sz="400" kern="0" dirty="0">
              <a:latin typeface="Abadi" panose="020B0604020104020204" pitchFamily="34" charset="0"/>
            </a:endParaRPr>
          </a:p>
          <a:p>
            <a:r>
              <a:rPr lang="it-IT" dirty="0"/>
              <a:t>      </a:t>
            </a:r>
            <a:r>
              <a:rPr lang="it-IT" sz="1700" kern="0" dirty="0">
                <a:latin typeface="Abadi" panose="020B0604020104020204" pitchFamily="34" charset="0"/>
              </a:rPr>
              <a:t>- interventi di sollievo, anche domiciliari;  </a:t>
            </a:r>
          </a:p>
          <a:p>
            <a:r>
              <a:rPr lang="it-IT" sz="1700" kern="0" dirty="0">
                <a:latin typeface="Abadi" panose="020B0604020104020204" pitchFamily="34" charset="0"/>
              </a:rPr>
              <a:t>      - supporti per fronteggiare le emergenze; </a:t>
            </a:r>
          </a:p>
          <a:p>
            <a:r>
              <a:rPr lang="it-IT" sz="1700" kern="0" dirty="0">
                <a:latin typeface="Abadi" panose="020B0604020104020204" pitchFamily="34" charset="0"/>
              </a:rPr>
              <a:t>      - sostegno nell’assistenza e possibilità di consulenze specialistiche;</a:t>
            </a:r>
          </a:p>
          <a:p>
            <a:r>
              <a:rPr lang="it-IT" sz="1700" kern="0" dirty="0">
                <a:latin typeface="Abadi" panose="020B0604020104020204" pitchFamily="34" charset="0"/>
              </a:rPr>
              <a:t>      - ascolto e  disponibilità, riferimenti e contatti dei servizi; </a:t>
            </a:r>
          </a:p>
          <a:p>
            <a:r>
              <a:rPr lang="it-IT" sz="1700" kern="0" dirty="0">
                <a:latin typeface="Abadi" panose="020B0604020104020204" pitchFamily="34" charset="0"/>
              </a:rPr>
              <a:t>      - opportunità di formazione e informazione.</a:t>
            </a:r>
          </a:p>
          <a:p>
            <a:endParaRPr lang="it-IT" dirty="0"/>
          </a:p>
          <a:p>
            <a:pPr marL="285750" indent="-285750">
              <a:buFont typeface="Wingdings" panose="05000000000000000000" pitchFamily="2" charset="2"/>
              <a:buChar char="Ø"/>
            </a:pPr>
            <a:r>
              <a:rPr lang="it-IT" sz="1700" kern="0" dirty="0">
                <a:latin typeface="Abadi" panose="020B0604020104020204" pitchFamily="34" charset="0"/>
              </a:rPr>
              <a:t>A settembre 2020 sono stati approvati le schede e gli strumenti tecnici per il riconoscimento e il sostegno del </a:t>
            </a:r>
            <a:r>
              <a:rPr lang="it-IT" sz="1700" kern="0" dirty="0" err="1">
                <a:latin typeface="Abadi" panose="020B0604020104020204" pitchFamily="34" charset="0"/>
              </a:rPr>
              <a:t>caregiver</a:t>
            </a:r>
            <a:r>
              <a:rPr lang="it-IT" sz="1700" kern="0" dirty="0">
                <a:latin typeface="Abadi" panose="020B0604020104020204" pitchFamily="34" charset="0"/>
              </a:rPr>
              <a:t> familiare, cioè</a:t>
            </a:r>
          </a:p>
          <a:p>
            <a:r>
              <a:rPr lang="it-IT" sz="400" kern="0" dirty="0">
                <a:latin typeface="Abadi" panose="020B0604020104020204" pitchFamily="34" charset="0"/>
              </a:rPr>
              <a:t> </a:t>
            </a:r>
          </a:p>
          <a:p>
            <a:r>
              <a:rPr lang="it-IT" dirty="0"/>
              <a:t>      </a:t>
            </a:r>
            <a:r>
              <a:rPr lang="it-IT" sz="1700" kern="0" dirty="0">
                <a:latin typeface="Abadi" panose="020B0604020104020204" pitchFamily="34" charset="0"/>
              </a:rPr>
              <a:t>- La scheda di riconoscimento del </a:t>
            </a:r>
            <a:r>
              <a:rPr lang="it-IT" sz="1700" kern="0" dirty="0" err="1">
                <a:latin typeface="Abadi" panose="020B0604020104020204" pitchFamily="34" charset="0"/>
              </a:rPr>
              <a:t>caregiver</a:t>
            </a:r>
            <a:r>
              <a:rPr lang="it-IT" sz="1700" kern="0" dirty="0">
                <a:latin typeface="Abadi" panose="020B0604020104020204" pitchFamily="34" charset="0"/>
              </a:rPr>
              <a:t> familiare (funzionale a  </a:t>
            </a:r>
          </a:p>
          <a:p>
            <a:r>
              <a:rPr lang="it-IT" sz="1700" kern="0" dirty="0">
                <a:latin typeface="Abadi" panose="020B0604020104020204" pitchFamily="34" charset="0"/>
              </a:rPr>
              <a:t>        facilitare l’accesso del </a:t>
            </a:r>
            <a:r>
              <a:rPr lang="it-IT" sz="1700" kern="0" dirty="0" err="1">
                <a:latin typeface="Abadi" panose="020B0604020104020204" pitchFamily="34" charset="0"/>
              </a:rPr>
              <a:t>caregiver</a:t>
            </a:r>
            <a:r>
              <a:rPr lang="it-IT" sz="1700" kern="0" dirty="0">
                <a:latin typeface="Abadi" panose="020B0604020104020204" pitchFamily="34" charset="0"/>
              </a:rPr>
              <a:t> ai servizi sanitari sociali ed educativi)</a:t>
            </a:r>
          </a:p>
          <a:p>
            <a:r>
              <a:rPr lang="it-IT" sz="1700" kern="0" dirty="0">
                <a:latin typeface="Abadi" panose="020B0604020104020204" pitchFamily="34" charset="0"/>
              </a:rPr>
              <a:t>      - Format unico di progetto personalizzato con la Sezione </a:t>
            </a:r>
            <a:r>
              <a:rPr lang="it-IT" sz="1700" kern="0" dirty="0" err="1">
                <a:latin typeface="Abadi" panose="020B0604020104020204" pitchFamily="34" charset="0"/>
              </a:rPr>
              <a:t>caregiver</a:t>
            </a:r>
            <a:r>
              <a:rPr lang="it-IT" sz="1700" kern="0" dirty="0">
                <a:latin typeface="Abadi" panose="020B0604020104020204" pitchFamily="34" charset="0"/>
              </a:rPr>
              <a:t> (contenente la 	scheda bisogni del </a:t>
            </a:r>
            <a:r>
              <a:rPr lang="it-IT" sz="1700" kern="0" dirty="0" err="1">
                <a:latin typeface="Abadi" panose="020B0604020104020204" pitchFamily="34" charset="0"/>
              </a:rPr>
              <a:t>caregiver</a:t>
            </a:r>
            <a:r>
              <a:rPr lang="it-IT" sz="1700" kern="0" dirty="0">
                <a:latin typeface="Abadi" panose="020B0604020104020204" pitchFamily="34" charset="0"/>
              </a:rPr>
              <a:t> e la rilevazione dello stress) da includere nel progetto</a:t>
            </a:r>
          </a:p>
        </p:txBody>
      </p:sp>
      <p:pic>
        <p:nvPicPr>
          <p:cNvPr id="2" name="Picture 6">
            <a:extLst>
              <a:ext uri="{FF2B5EF4-FFF2-40B4-BE49-F238E27FC236}">
                <a16:creationId xmlns:a16="http://schemas.microsoft.com/office/drawing/2014/main" xmlns="" id="{2630CD60-6413-4E32-A3F4-F0978631A6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CasellaDiTesto 5">
            <a:extLst>
              <a:ext uri="{FF2B5EF4-FFF2-40B4-BE49-F238E27FC236}">
                <a16:creationId xmlns:a16="http://schemas.microsoft.com/office/drawing/2014/main" xmlns="" id="{8332D964-A4FC-450D-9D6B-5BC9DF29830D}"/>
              </a:ext>
            </a:extLst>
          </p:cNvPr>
          <p:cNvSpPr txBox="1"/>
          <p:nvPr/>
        </p:nvSpPr>
        <p:spPr>
          <a:xfrm>
            <a:off x="143508" y="267224"/>
            <a:ext cx="8856984" cy="307777"/>
          </a:xfrm>
          <a:prstGeom prst="rect">
            <a:avLst/>
          </a:prstGeom>
          <a:noFill/>
        </p:spPr>
        <p:txBody>
          <a:bodyPr wrap="square">
            <a:spAutoFit/>
          </a:bodyPr>
          <a:lstStyle/>
          <a:p>
            <a:pPr lvl="0">
              <a:spcAft>
                <a:spcPts val="1200"/>
              </a:spcAft>
              <a:buSzPts val="1000"/>
              <a:tabLst>
                <a:tab pos="457200" algn="l"/>
              </a:tabLst>
            </a:pPr>
            <a:r>
              <a:rPr lang="it-IT" sz="1400" b="1" i="1" dirty="0" err="1">
                <a:solidFill>
                  <a:srgbClr val="FF0000"/>
                </a:solidFill>
                <a:effectLst/>
                <a:latin typeface="Calibri" panose="020F0502020204030204" pitchFamily="34" charset="0"/>
                <a:ea typeface="Times New Roman" panose="02020603050405020304" pitchFamily="18" charset="0"/>
              </a:rPr>
              <a:t>Caregiver</a:t>
            </a:r>
            <a:r>
              <a:rPr lang="it-IT" sz="1400" b="1" i="1" dirty="0">
                <a:solidFill>
                  <a:srgbClr val="FF0000"/>
                </a:solidFill>
                <a:effectLst/>
                <a:latin typeface="Calibri" panose="020F0502020204030204" pitchFamily="34" charset="0"/>
                <a:ea typeface="Times New Roman" panose="02020603050405020304" pitchFamily="18" charset="0"/>
              </a:rPr>
              <a:t> familiare: azioni concrete</a:t>
            </a:r>
            <a:endParaRPr lang="it-IT" sz="1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0587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A932D9BE-0DEB-4DCE-BE8F-2A76BCC88AF4}"/>
              </a:ext>
            </a:extLst>
          </p:cNvPr>
          <p:cNvSpPr txBox="1"/>
          <p:nvPr/>
        </p:nvSpPr>
        <p:spPr>
          <a:xfrm>
            <a:off x="395536" y="1560475"/>
            <a:ext cx="8136904" cy="3737049"/>
          </a:xfrm>
          <a:prstGeom prst="rect">
            <a:avLst/>
          </a:prstGeom>
          <a:noFill/>
        </p:spPr>
        <p:txBody>
          <a:bodyPr wrap="square">
            <a:spAutoFit/>
          </a:bodyPr>
          <a:lstStyle/>
          <a:p>
            <a:pPr marL="88900" algn="just">
              <a:lnSpc>
                <a:spcPct val="150000"/>
              </a:lnSpc>
            </a:pPr>
            <a:r>
              <a:rPr lang="it-IT" sz="2000" kern="0" dirty="0">
                <a:effectLst/>
                <a:latin typeface="Abadi" panose="020B0604020104020204" pitchFamily="34" charset="0"/>
                <a:ea typeface="Calibri" panose="020F0502020204030204" pitchFamily="34" charset="0"/>
              </a:rPr>
              <a:t>L’organizzazione dell’accesso ai servizi territoriali ha consentito, attraverso le centrali di governo della continuità ospedale-territorio (di riferimento distrettuale o aziendale), di dimostrare la sua efficacia permettendo la presa in carico in assistenza domiciliare di pazienti stabilizzati ma ancora bisognosi di assistenza.</a:t>
            </a:r>
          </a:p>
          <a:p>
            <a:pPr marL="88900" algn="just">
              <a:lnSpc>
                <a:spcPct val="150000"/>
              </a:lnSpc>
            </a:pPr>
            <a:endParaRPr lang="it-IT" sz="2000" kern="0" dirty="0">
              <a:effectLst/>
              <a:latin typeface="Abadi" panose="020B0604020104020204" pitchFamily="34" charset="0"/>
              <a:ea typeface="Calibri" panose="020F0502020204030204" pitchFamily="34" charset="0"/>
            </a:endParaRPr>
          </a:p>
          <a:p>
            <a:pPr marL="88900" algn="just">
              <a:lnSpc>
                <a:spcPct val="150000"/>
              </a:lnSpc>
            </a:pPr>
            <a:r>
              <a:rPr lang="it-IT" sz="2000" kern="0" dirty="0">
                <a:latin typeface="Abadi" panose="020B0604020104020204" pitchFamily="34" charset="0"/>
                <a:ea typeface="Arial" panose="020B0604020202020204" pitchFamily="34" charset="0"/>
              </a:rPr>
              <a:t>Tale organizzazione, ancora disomogenea sul territorio, va implementata su tutto il territorio regionale.</a:t>
            </a:r>
            <a:endParaRPr lang="it-IT" sz="2000" kern="150" dirty="0">
              <a:effectLst/>
              <a:latin typeface="Abadi" panose="020B0604020104020204" pitchFamily="34" charset="0"/>
              <a:ea typeface="Arial" panose="020B0604020202020204" pitchFamily="34" charset="0"/>
            </a:endParaRPr>
          </a:p>
        </p:txBody>
      </p:sp>
      <p:pic>
        <p:nvPicPr>
          <p:cNvPr id="6" name="Picture 6">
            <a:extLst>
              <a:ext uri="{FF2B5EF4-FFF2-40B4-BE49-F238E27FC236}">
                <a16:creationId xmlns:a16="http://schemas.microsoft.com/office/drawing/2014/main" xmlns="" id="{1EFA48CD-6AD7-40DC-9EA9-651AF4B9AA1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6521976"/>
            <a:ext cx="1405359" cy="2080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CasellaDiTesto 1">
            <a:extLst>
              <a:ext uri="{FF2B5EF4-FFF2-40B4-BE49-F238E27FC236}">
                <a16:creationId xmlns:a16="http://schemas.microsoft.com/office/drawing/2014/main" xmlns="" id="{1867558B-290F-498D-973C-8783F725F77F}"/>
              </a:ext>
            </a:extLst>
          </p:cNvPr>
          <p:cNvSpPr txBox="1"/>
          <p:nvPr/>
        </p:nvSpPr>
        <p:spPr>
          <a:xfrm>
            <a:off x="143508" y="404664"/>
            <a:ext cx="8856984" cy="276999"/>
          </a:xfrm>
          <a:prstGeom prst="rect">
            <a:avLst/>
          </a:prstGeom>
          <a:noFill/>
        </p:spPr>
        <p:txBody>
          <a:bodyPr wrap="square">
            <a:spAutoFit/>
          </a:bodyPr>
          <a:lstStyle/>
          <a:p>
            <a:pPr lvl="0">
              <a:spcAft>
                <a:spcPts val="1200"/>
              </a:spcAft>
              <a:buSzPts val="1000"/>
              <a:tabLst>
                <a:tab pos="457200" algn="l"/>
              </a:tabLst>
            </a:pPr>
            <a:r>
              <a:rPr lang="it-IT" sz="1200" b="1" i="1" dirty="0">
                <a:solidFill>
                  <a:srgbClr val="FF0000"/>
                </a:solidFill>
                <a:effectLst/>
                <a:latin typeface="Calibri" panose="020F0502020204030204" pitchFamily="34" charset="0"/>
                <a:ea typeface="Times New Roman" panose="02020603050405020304" pitchFamily="18" charset="0"/>
              </a:rPr>
              <a:t>Cure di prossimità e realtà ospedaliera</a:t>
            </a:r>
            <a:endParaRPr lang="it-IT" sz="12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82430389"/>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3702</TotalTime>
  <Words>1140</Words>
  <Application>Microsoft Office PowerPoint</Application>
  <PresentationFormat>Presentazione su schermo (4:3)</PresentationFormat>
  <Paragraphs>83</Paragraphs>
  <Slides>11</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11</vt:i4>
      </vt:variant>
    </vt:vector>
  </HeadingPairs>
  <TitlesOfParts>
    <vt:vector size="20" baseType="lpstr">
      <vt:lpstr>ＭＳ Ｐゴシック</vt:lpstr>
      <vt:lpstr>Abadi</vt:lpstr>
      <vt:lpstr>Arial</vt:lpstr>
      <vt:lpstr>Calibri</vt:lpstr>
      <vt:lpstr>Century Gothic</vt:lpstr>
      <vt:lpstr>Times New Roman</vt:lpstr>
      <vt:lpstr>Wingdings</vt:lpstr>
      <vt:lpstr>Wingdings 3</vt:lpstr>
      <vt:lpstr>Filo</vt:lpstr>
      <vt:lpstr>Presentazione standard di PowerPoint</vt:lpstr>
      <vt:lpstr>Presentazione standard di PowerPoint</vt:lpstr>
      <vt:lpstr>Presentazione standard di PowerPoint</vt:lpstr>
      <vt:lpstr>Presentazione standard di PowerPoint</vt:lpstr>
      <vt:lpstr>63.508 prestazioni complessivamente erogate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Azienda USL Ferrara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mc.tassinari</dc:creator>
  <cp:lastModifiedBy>Studio43</cp:lastModifiedBy>
  <cp:revision>150</cp:revision>
  <cp:lastPrinted>2019-11-06T11:48:11Z</cp:lastPrinted>
  <dcterms:created xsi:type="dcterms:W3CDTF">2011-10-13T10:51:30Z</dcterms:created>
  <dcterms:modified xsi:type="dcterms:W3CDTF">2020-10-26T15:43:47Z</dcterms:modified>
</cp:coreProperties>
</file>